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handoutMasterIdLst>
    <p:handoutMasterId r:id="rId7"/>
  </p:handoutMasterIdLst>
  <p:sldIdLst>
    <p:sldId id="256" r:id="rId5"/>
  </p:sldIdLst>
  <p:sldSz cx="42794238" cy="30267275"/>
  <p:notesSz cx="18745200" cy="37947600"/>
  <p:defaultTextStyle>
    <a:defPPr>
      <a:defRPr lang="en-US"/>
    </a:defPPr>
    <a:lvl1pPr algn="l" rtl="0" eaLnBrk="0" fontAlgn="base" hangingPunct="0">
      <a:spcBef>
        <a:spcPct val="0"/>
      </a:spcBef>
      <a:spcAft>
        <a:spcPct val="0"/>
      </a:spcAft>
      <a:buFont typeface="Wingdings" charset="2"/>
      <a:buChar char="§"/>
      <a:defRPr sz="3551" b="1" kern="1200">
        <a:solidFill>
          <a:schemeClr val="tx1"/>
        </a:solidFill>
        <a:latin typeface="Times New Roman" charset="0"/>
        <a:ea typeface="+mn-ea"/>
        <a:cs typeface="+mn-cs"/>
      </a:defRPr>
    </a:lvl1pPr>
    <a:lvl2pPr marL="579821" algn="l" rtl="0" eaLnBrk="0" fontAlgn="base" hangingPunct="0">
      <a:spcBef>
        <a:spcPct val="0"/>
      </a:spcBef>
      <a:spcAft>
        <a:spcPct val="0"/>
      </a:spcAft>
      <a:buFont typeface="Wingdings" charset="2"/>
      <a:buChar char="§"/>
      <a:defRPr sz="3551" b="1" kern="1200">
        <a:solidFill>
          <a:schemeClr val="tx1"/>
        </a:solidFill>
        <a:latin typeface="Times New Roman" charset="0"/>
        <a:ea typeface="+mn-ea"/>
        <a:cs typeface="+mn-cs"/>
      </a:defRPr>
    </a:lvl2pPr>
    <a:lvl3pPr marL="1159642" algn="l" rtl="0" eaLnBrk="0" fontAlgn="base" hangingPunct="0">
      <a:spcBef>
        <a:spcPct val="0"/>
      </a:spcBef>
      <a:spcAft>
        <a:spcPct val="0"/>
      </a:spcAft>
      <a:buFont typeface="Wingdings" charset="2"/>
      <a:buChar char="§"/>
      <a:defRPr sz="3551" b="1" kern="1200">
        <a:solidFill>
          <a:schemeClr val="tx1"/>
        </a:solidFill>
        <a:latin typeface="Times New Roman" charset="0"/>
        <a:ea typeface="+mn-ea"/>
        <a:cs typeface="+mn-cs"/>
      </a:defRPr>
    </a:lvl3pPr>
    <a:lvl4pPr marL="1739463" algn="l" rtl="0" eaLnBrk="0" fontAlgn="base" hangingPunct="0">
      <a:spcBef>
        <a:spcPct val="0"/>
      </a:spcBef>
      <a:spcAft>
        <a:spcPct val="0"/>
      </a:spcAft>
      <a:buFont typeface="Wingdings" charset="2"/>
      <a:buChar char="§"/>
      <a:defRPr sz="3551" b="1" kern="1200">
        <a:solidFill>
          <a:schemeClr val="tx1"/>
        </a:solidFill>
        <a:latin typeface="Times New Roman" charset="0"/>
        <a:ea typeface="+mn-ea"/>
        <a:cs typeface="+mn-cs"/>
      </a:defRPr>
    </a:lvl4pPr>
    <a:lvl5pPr marL="2319284" algn="l" rtl="0" eaLnBrk="0" fontAlgn="base" hangingPunct="0">
      <a:spcBef>
        <a:spcPct val="0"/>
      </a:spcBef>
      <a:spcAft>
        <a:spcPct val="0"/>
      </a:spcAft>
      <a:buFont typeface="Wingdings" charset="2"/>
      <a:buChar char="§"/>
      <a:defRPr sz="3551" b="1" kern="1200">
        <a:solidFill>
          <a:schemeClr val="tx1"/>
        </a:solidFill>
        <a:latin typeface="Times New Roman" charset="0"/>
        <a:ea typeface="+mn-ea"/>
        <a:cs typeface="+mn-cs"/>
      </a:defRPr>
    </a:lvl5pPr>
    <a:lvl6pPr marL="2899105" algn="l" defTabSz="1159642" rtl="0" eaLnBrk="1" latinLnBrk="0" hangingPunct="1">
      <a:defRPr sz="3551" b="1" kern="1200">
        <a:solidFill>
          <a:schemeClr val="tx1"/>
        </a:solidFill>
        <a:latin typeface="Times New Roman" charset="0"/>
        <a:ea typeface="+mn-ea"/>
        <a:cs typeface="+mn-cs"/>
      </a:defRPr>
    </a:lvl6pPr>
    <a:lvl7pPr marL="3478926" algn="l" defTabSz="1159642" rtl="0" eaLnBrk="1" latinLnBrk="0" hangingPunct="1">
      <a:defRPr sz="3551" b="1" kern="1200">
        <a:solidFill>
          <a:schemeClr val="tx1"/>
        </a:solidFill>
        <a:latin typeface="Times New Roman" charset="0"/>
        <a:ea typeface="+mn-ea"/>
        <a:cs typeface="+mn-cs"/>
      </a:defRPr>
    </a:lvl7pPr>
    <a:lvl8pPr marL="4058747" algn="l" defTabSz="1159642" rtl="0" eaLnBrk="1" latinLnBrk="0" hangingPunct="1">
      <a:defRPr sz="3551" b="1" kern="1200">
        <a:solidFill>
          <a:schemeClr val="tx1"/>
        </a:solidFill>
        <a:latin typeface="Times New Roman" charset="0"/>
        <a:ea typeface="+mn-ea"/>
        <a:cs typeface="+mn-cs"/>
      </a:defRPr>
    </a:lvl8pPr>
    <a:lvl9pPr marL="4638568" algn="l" defTabSz="1159642" rtl="0" eaLnBrk="1" latinLnBrk="0" hangingPunct="1">
      <a:defRPr sz="3551" b="1"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9533" userDrawn="1">
          <p15:clr>
            <a:srgbClr val="A4A3A4"/>
          </p15:clr>
        </p15:guide>
        <p15:guide id="2" pos="1347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53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361728-B0A4-D048-8DBC-0BFFC0C6B0F2}" v="58" dt="2019-10-05T04:41:24.9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52"/>
    <p:restoredTop sz="94649" autoAdjust="0"/>
  </p:normalViewPr>
  <p:slideViewPr>
    <p:cSldViewPr>
      <p:cViewPr>
        <p:scale>
          <a:sx n="30" d="100"/>
          <a:sy n="30" d="100"/>
        </p:scale>
        <p:origin x="2688" y="328"/>
      </p:cViewPr>
      <p:guideLst>
        <p:guide orient="horz" pos="9533"/>
        <p:guide pos="1347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8123238" cy="190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323526" tIns="161761" rIns="323526" bIns="161761" numCol="1" anchor="t" anchorCtr="0" compatLnSpc="1">
            <a:prstTxWarp prst="textNoShape">
              <a:avLst/>
            </a:prstTxWarp>
          </a:bodyPr>
          <a:lstStyle>
            <a:lvl1pPr defTabSz="3232150" eaLnBrk="1" hangingPunct="1">
              <a:buFontTx/>
              <a:buNone/>
              <a:defRPr sz="4400" b="0"/>
            </a:lvl1pPr>
          </a:lstStyle>
          <a:p>
            <a:endParaRPr lang="en-US" altLang="x-none"/>
          </a:p>
        </p:txBody>
      </p:sp>
      <p:sp>
        <p:nvSpPr>
          <p:cNvPr id="4099" name="Rectangle 1027"/>
          <p:cNvSpPr>
            <a:spLocks noGrp="1" noChangeArrowheads="1"/>
          </p:cNvSpPr>
          <p:nvPr>
            <p:ph type="dt" sz="quarter" idx="1"/>
          </p:nvPr>
        </p:nvSpPr>
        <p:spPr bwMode="auto">
          <a:xfrm>
            <a:off x="10621963" y="0"/>
            <a:ext cx="8123237" cy="190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323526" tIns="161761" rIns="323526" bIns="161761" numCol="1" anchor="t" anchorCtr="0" compatLnSpc="1">
            <a:prstTxWarp prst="textNoShape">
              <a:avLst/>
            </a:prstTxWarp>
          </a:bodyPr>
          <a:lstStyle>
            <a:lvl1pPr algn="r" defTabSz="3232150" eaLnBrk="1" hangingPunct="1">
              <a:buFontTx/>
              <a:buNone/>
              <a:defRPr sz="4400" b="0"/>
            </a:lvl1pPr>
          </a:lstStyle>
          <a:p>
            <a:endParaRPr lang="en-US" altLang="x-none"/>
          </a:p>
        </p:txBody>
      </p:sp>
      <p:sp>
        <p:nvSpPr>
          <p:cNvPr id="4100" name="Rectangle 1028"/>
          <p:cNvSpPr>
            <a:spLocks noGrp="1" noChangeArrowheads="1"/>
          </p:cNvSpPr>
          <p:nvPr>
            <p:ph type="ftr" sz="quarter" idx="2"/>
          </p:nvPr>
        </p:nvSpPr>
        <p:spPr bwMode="auto">
          <a:xfrm>
            <a:off x="0" y="36045775"/>
            <a:ext cx="8123238" cy="190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323526" tIns="161761" rIns="323526" bIns="161761" numCol="1" anchor="b" anchorCtr="0" compatLnSpc="1">
            <a:prstTxWarp prst="textNoShape">
              <a:avLst/>
            </a:prstTxWarp>
          </a:bodyPr>
          <a:lstStyle>
            <a:lvl1pPr defTabSz="3232150" eaLnBrk="1" hangingPunct="1">
              <a:buFontTx/>
              <a:buNone/>
              <a:defRPr sz="4400" b="0"/>
            </a:lvl1pPr>
          </a:lstStyle>
          <a:p>
            <a:endParaRPr lang="en-US" altLang="x-none"/>
          </a:p>
        </p:txBody>
      </p:sp>
      <p:sp>
        <p:nvSpPr>
          <p:cNvPr id="4101" name="Rectangle 1029"/>
          <p:cNvSpPr>
            <a:spLocks noGrp="1" noChangeArrowheads="1"/>
          </p:cNvSpPr>
          <p:nvPr>
            <p:ph type="sldNum" sz="quarter" idx="3"/>
          </p:nvPr>
        </p:nvSpPr>
        <p:spPr bwMode="auto">
          <a:xfrm>
            <a:off x="10621963" y="36045775"/>
            <a:ext cx="8123237" cy="190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323526" tIns="161761" rIns="323526" bIns="161761" numCol="1" anchor="b" anchorCtr="0" compatLnSpc="1">
            <a:prstTxWarp prst="textNoShape">
              <a:avLst/>
            </a:prstTxWarp>
          </a:bodyPr>
          <a:lstStyle>
            <a:lvl1pPr algn="r" defTabSz="3232150" eaLnBrk="1" hangingPunct="1">
              <a:buFontTx/>
              <a:buNone/>
              <a:defRPr sz="4400" b="0"/>
            </a:lvl1pPr>
          </a:lstStyle>
          <a:p>
            <a:fld id="{56CB273A-43D1-D448-92FF-28CFBFFAF581}" type="slidenum">
              <a:rPr lang="en-US" altLang="x-none"/>
              <a:pPr/>
              <a:t>‹#›</a:t>
            </a:fld>
            <a:endParaRPr lang="en-US" altLang="x-non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123238" cy="1901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0617200" y="0"/>
            <a:ext cx="8123238" cy="1901825"/>
          </a:xfrm>
          <a:prstGeom prst="rect">
            <a:avLst/>
          </a:prstGeom>
        </p:spPr>
        <p:txBody>
          <a:bodyPr vert="horz" lIns="91440" tIns="45720" rIns="91440" bIns="45720" rtlCol="0"/>
          <a:lstStyle>
            <a:lvl1pPr algn="r">
              <a:defRPr sz="1200"/>
            </a:lvl1pPr>
          </a:lstStyle>
          <a:p>
            <a:fld id="{0E5FB77F-4F70-0E43-A871-EBAF99F98784}" type="datetimeFigureOut">
              <a:rPr lang="en-US" smtClean="0"/>
              <a:t>10/7/19</a:t>
            </a:fld>
            <a:endParaRPr lang="en-US"/>
          </a:p>
        </p:txBody>
      </p:sp>
      <p:sp>
        <p:nvSpPr>
          <p:cNvPr id="4" name="Slide Image Placeholder 3"/>
          <p:cNvSpPr>
            <a:spLocks noGrp="1" noRot="1" noChangeAspect="1"/>
          </p:cNvSpPr>
          <p:nvPr>
            <p:ph type="sldImg" idx="2"/>
          </p:nvPr>
        </p:nvSpPr>
        <p:spPr>
          <a:xfrm>
            <a:off x="319088" y="4743450"/>
            <a:ext cx="18107025" cy="128079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874838" y="18262600"/>
            <a:ext cx="14995525" cy="149415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36045775"/>
            <a:ext cx="8123238" cy="1901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0617200" y="36045775"/>
            <a:ext cx="8123238" cy="1901825"/>
          </a:xfrm>
          <a:prstGeom prst="rect">
            <a:avLst/>
          </a:prstGeom>
        </p:spPr>
        <p:txBody>
          <a:bodyPr vert="horz" lIns="91440" tIns="45720" rIns="91440" bIns="45720" rtlCol="0" anchor="b"/>
          <a:lstStyle>
            <a:lvl1pPr algn="r">
              <a:defRPr sz="1200"/>
            </a:lvl1pPr>
          </a:lstStyle>
          <a:p>
            <a:fld id="{DA26A67C-D456-0847-881C-CAA68C0B3DAB}" type="slidenum">
              <a:rPr lang="en-US" smtClean="0"/>
              <a:t>‹#›</a:t>
            </a:fld>
            <a:endParaRPr lang="en-US"/>
          </a:p>
        </p:txBody>
      </p:sp>
    </p:spTree>
    <p:extLst>
      <p:ext uri="{BB962C8B-B14F-4D97-AF65-F5344CB8AC3E}">
        <p14:creationId xmlns:p14="http://schemas.microsoft.com/office/powerpoint/2010/main" val="2532627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26A67C-D456-0847-881C-CAA68C0B3DAB}" type="slidenum">
              <a:rPr lang="en-US" smtClean="0"/>
              <a:t>1</a:t>
            </a:fld>
            <a:endParaRPr lang="en-US"/>
          </a:p>
        </p:txBody>
      </p:sp>
    </p:spTree>
    <p:extLst>
      <p:ext uri="{BB962C8B-B14F-4D97-AF65-F5344CB8AC3E}">
        <p14:creationId xmlns:p14="http://schemas.microsoft.com/office/powerpoint/2010/main" val="455812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9568" y="4953466"/>
            <a:ext cx="36375102" cy="10537496"/>
          </a:xfrm>
        </p:spPr>
        <p:txBody>
          <a:bodyPr anchor="b"/>
          <a:lstStyle>
            <a:lvl1pPr algn="ctr">
              <a:defRPr sz="26480"/>
            </a:lvl1pPr>
          </a:lstStyle>
          <a:p>
            <a:r>
              <a:rPr lang="en-US"/>
              <a:t>Click to edit Master title style</a:t>
            </a:r>
            <a:endParaRPr lang="en-US" dirty="0"/>
          </a:p>
        </p:txBody>
      </p:sp>
      <p:sp>
        <p:nvSpPr>
          <p:cNvPr id="3" name="Subtitle 2"/>
          <p:cNvSpPr>
            <a:spLocks noGrp="1"/>
          </p:cNvSpPr>
          <p:nvPr>
            <p:ph type="subTitle" idx="1"/>
          </p:nvPr>
        </p:nvSpPr>
        <p:spPr>
          <a:xfrm>
            <a:off x="5349280" y="15897328"/>
            <a:ext cx="32095679" cy="7307583"/>
          </a:xfrm>
        </p:spPr>
        <p:txBody>
          <a:bodyPr/>
          <a:lstStyle>
            <a:lvl1pPr marL="0" indent="0" algn="ctr">
              <a:buNone/>
              <a:defRPr sz="10592"/>
            </a:lvl1pPr>
            <a:lvl2pPr marL="2017806" indent="0" algn="ctr">
              <a:buNone/>
              <a:defRPr sz="8827"/>
            </a:lvl2pPr>
            <a:lvl3pPr marL="4035613" indent="0" algn="ctr">
              <a:buNone/>
              <a:defRPr sz="7944"/>
            </a:lvl3pPr>
            <a:lvl4pPr marL="6053419" indent="0" algn="ctr">
              <a:buNone/>
              <a:defRPr sz="7061"/>
            </a:lvl4pPr>
            <a:lvl5pPr marL="8071226" indent="0" algn="ctr">
              <a:buNone/>
              <a:defRPr sz="7061"/>
            </a:lvl5pPr>
            <a:lvl6pPr marL="10089032" indent="0" algn="ctr">
              <a:buNone/>
              <a:defRPr sz="7061"/>
            </a:lvl6pPr>
            <a:lvl7pPr marL="12106839" indent="0" algn="ctr">
              <a:buNone/>
              <a:defRPr sz="7061"/>
            </a:lvl7pPr>
            <a:lvl8pPr marL="14124645" indent="0" algn="ctr">
              <a:buNone/>
              <a:defRPr sz="7061"/>
            </a:lvl8pPr>
            <a:lvl9pPr marL="16142452" indent="0" algn="ctr">
              <a:buNone/>
              <a:defRPr sz="706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x-none"/>
          </a:p>
        </p:txBody>
      </p:sp>
      <p:sp>
        <p:nvSpPr>
          <p:cNvPr id="5" name="Footer Placeholder 4"/>
          <p:cNvSpPr>
            <a:spLocks noGrp="1"/>
          </p:cNvSpPr>
          <p:nvPr>
            <p:ph type="ftr" sz="quarter" idx="11"/>
          </p:nvPr>
        </p:nvSpPr>
        <p:spPr/>
        <p:txBody>
          <a:bodyPr/>
          <a:lstStyle/>
          <a:p>
            <a:endParaRPr lang="en-US" altLang="x-none"/>
          </a:p>
        </p:txBody>
      </p:sp>
      <p:sp>
        <p:nvSpPr>
          <p:cNvPr id="6" name="Slide Number Placeholder 5"/>
          <p:cNvSpPr>
            <a:spLocks noGrp="1"/>
          </p:cNvSpPr>
          <p:nvPr>
            <p:ph type="sldNum" sz="quarter" idx="12"/>
          </p:nvPr>
        </p:nvSpPr>
        <p:spPr/>
        <p:txBody>
          <a:bodyPr/>
          <a:lstStyle/>
          <a:p>
            <a:fld id="{30555F21-1710-BF44-AAF0-5C415836A334}" type="slidenum">
              <a:rPr lang="en-US" altLang="x-none" smtClean="0"/>
              <a:pPr/>
              <a:t>‹#›</a:t>
            </a:fld>
            <a:endParaRPr lang="en-US" altLang="x-non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x-none"/>
          </a:p>
        </p:txBody>
      </p:sp>
      <p:sp>
        <p:nvSpPr>
          <p:cNvPr id="5" name="Footer Placeholder 4"/>
          <p:cNvSpPr>
            <a:spLocks noGrp="1"/>
          </p:cNvSpPr>
          <p:nvPr>
            <p:ph type="ftr" sz="quarter" idx="11"/>
          </p:nvPr>
        </p:nvSpPr>
        <p:spPr/>
        <p:txBody>
          <a:bodyPr/>
          <a:lstStyle/>
          <a:p>
            <a:endParaRPr lang="en-US" altLang="x-none"/>
          </a:p>
        </p:txBody>
      </p:sp>
      <p:sp>
        <p:nvSpPr>
          <p:cNvPr id="6" name="Slide Number Placeholder 5"/>
          <p:cNvSpPr>
            <a:spLocks noGrp="1"/>
          </p:cNvSpPr>
          <p:nvPr>
            <p:ph type="sldNum" sz="quarter" idx="12"/>
          </p:nvPr>
        </p:nvSpPr>
        <p:spPr/>
        <p:txBody>
          <a:bodyPr/>
          <a:lstStyle/>
          <a:p>
            <a:fld id="{6D0BD7AF-5EC3-D24A-8DDD-34C3B7674D09}" type="slidenum">
              <a:rPr lang="en-US" altLang="x-none" smtClean="0"/>
              <a:pPr/>
              <a:t>‹#›</a:t>
            </a:fld>
            <a:endParaRPr lang="en-US" alt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24629" y="1611452"/>
            <a:ext cx="9227508" cy="25650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106" y="1611452"/>
            <a:ext cx="27147595" cy="25650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x-none"/>
          </a:p>
        </p:txBody>
      </p:sp>
      <p:sp>
        <p:nvSpPr>
          <p:cNvPr id="5" name="Footer Placeholder 4"/>
          <p:cNvSpPr>
            <a:spLocks noGrp="1"/>
          </p:cNvSpPr>
          <p:nvPr>
            <p:ph type="ftr" sz="quarter" idx="11"/>
          </p:nvPr>
        </p:nvSpPr>
        <p:spPr/>
        <p:txBody>
          <a:bodyPr/>
          <a:lstStyle/>
          <a:p>
            <a:endParaRPr lang="en-US" altLang="x-none"/>
          </a:p>
        </p:txBody>
      </p:sp>
      <p:sp>
        <p:nvSpPr>
          <p:cNvPr id="6" name="Slide Number Placeholder 5"/>
          <p:cNvSpPr>
            <a:spLocks noGrp="1"/>
          </p:cNvSpPr>
          <p:nvPr>
            <p:ph type="sldNum" sz="quarter" idx="12"/>
          </p:nvPr>
        </p:nvSpPr>
        <p:spPr/>
        <p:txBody>
          <a:bodyPr/>
          <a:lstStyle/>
          <a:p>
            <a:fld id="{EC4B5074-CC22-D347-BE7C-7940C31D306C}" type="slidenum">
              <a:rPr lang="en-US" altLang="x-none" smtClean="0"/>
              <a:pPr/>
              <a:t>‹#›</a:t>
            </a:fld>
            <a:endParaRPr lang="en-US" alt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x-none"/>
          </a:p>
        </p:txBody>
      </p:sp>
      <p:sp>
        <p:nvSpPr>
          <p:cNvPr id="5" name="Footer Placeholder 4"/>
          <p:cNvSpPr>
            <a:spLocks noGrp="1"/>
          </p:cNvSpPr>
          <p:nvPr>
            <p:ph type="ftr" sz="quarter" idx="11"/>
          </p:nvPr>
        </p:nvSpPr>
        <p:spPr/>
        <p:txBody>
          <a:bodyPr/>
          <a:lstStyle/>
          <a:p>
            <a:endParaRPr lang="en-US" altLang="x-none"/>
          </a:p>
        </p:txBody>
      </p:sp>
      <p:sp>
        <p:nvSpPr>
          <p:cNvPr id="6" name="Slide Number Placeholder 5"/>
          <p:cNvSpPr>
            <a:spLocks noGrp="1"/>
          </p:cNvSpPr>
          <p:nvPr>
            <p:ph type="sldNum" sz="quarter" idx="12"/>
          </p:nvPr>
        </p:nvSpPr>
        <p:spPr/>
        <p:txBody>
          <a:bodyPr/>
          <a:lstStyle/>
          <a:p>
            <a:fld id="{1593E792-CB51-864C-BE2B-F6FA15EB85FB}" type="slidenum">
              <a:rPr lang="en-US" altLang="x-none" smtClean="0"/>
              <a:pPr/>
              <a:t>‹#›</a:t>
            </a:fld>
            <a:endParaRPr lang="en-US" alt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19818" y="7545809"/>
            <a:ext cx="36910030" cy="12590343"/>
          </a:xfrm>
        </p:spPr>
        <p:txBody>
          <a:bodyPr anchor="b"/>
          <a:lstStyle>
            <a:lvl1pPr>
              <a:defRPr sz="26480"/>
            </a:lvl1pPr>
          </a:lstStyle>
          <a:p>
            <a:r>
              <a:rPr lang="en-US"/>
              <a:t>Click to edit Master title style</a:t>
            </a:r>
            <a:endParaRPr lang="en-US" dirty="0"/>
          </a:p>
        </p:txBody>
      </p:sp>
      <p:sp>
        <p:nvSpPr>
          <p:cNvPr id="3" name="Text Placeholder 2"/>
          <p:cNvSpPr>
            <a:spLocks noGrp="1"/>
          </p:cNvSpPr>
          <p:nvPr>
            <p:ph type="body" idx="1"/>
          </p:nvPr>
        </p:nvSpPr>
        <p:spPr>
          <a:xfrm>
            <a:off x="2919818" y="20255262"/>
            <a:ext cx="36910030" cy="6620964"/>
          </a:xfrm>
        </p:spPr>
        <p:txBody>
          <a:bodyPr/>
          <a:lstStyle>
            <a:lvl1pPr marL="0" indent="0">
              <a:buNone/>
              <a:defRPr sz="10592">
                <a:solidFill>
                  <a:schemeClr val="tx1"/>
                </a:solidFill>
              </a:defRPr>
            </a:lvl1pPr>
            <a:lvl2pPr marL="2017806" indent="0">
              <a:buNone/>
              <a:defRPr sz="8827">
                <a:solidFill>
                  <a:schemeClr val="tx1">
                    <a:tint val="75000"/>
                  </a:schemeClr>
                </a:solidFill>
              </a:defRPr>
            </a:lvl2pPr>
            <a:lvl3pPr marL="4035613" indent="0">
              <a:buNone/>
              <a:defRPr sz="7944">
                <a:solidFill>
                  <a:schemeClr val="tx1">
                    <a:tint val="75000"/>
                  </a:schemeClr>
                </a:solidFill>
              </a:defRPr>
            </a:lvl3pPr>
            <a:lvl4pPr marL="6053419" indent="0">
              <a:buNone/>
              <a:defRPr sz="7061">
                <a:solidFill>
                  <a:schemeClr val="tx1">
                    <a:tint val="75000"/>
                  </a:schemeClr>
                </a:solidFill>
              </a:defRPr>
            </a:lvl4pPr>
            <a:lvl5pPr marL="8071226" indent="0">
              <a:buNone/>
              <a:defRPr sz="7061">
                <a:solidFill>
                  <a:schemeClr val="tx1">
                    <a:tint val="75000"/>
                  </a:schemeClr>
                </a:solidFill>
              </a:defRPr>
            </a:lvl5pPr>
            <a:lvl6pPr marL="10089032" indent="0">
              <a:buNone/>
              <a:defRPr sz="7061">
                <a:solidFill>
                  <a:schemeClr val="tx1">
                    <a:tint val="75000"/>
                  </a:schemeClr>
                </a:solidFill>
              </a:defRPr>
            </a:lvl6pPr>
            <a:lvl7pPr marL="12106839" indent="0">
              <a:buNone/>
              <a:defRPr sz="7061">
                <a:solidFill>
                  <a:schemeClr val="tx1">
                    <a:tint val="75000"/>
                  </a:schemeClr>
                </a:solidFill>
              </a:defRPr>
            </a:lvl7pPr>
            <a:lvl8pPr marL="14124645" indent="0">
              <a:buNone/>
              <a:defRPr sz="7061">
                <a:solidFill>
                  <a:schemeClr val="tx1">
                    <a:tint val="75000"/>
                  </a:schemeClr>
                </a:solidFill>
              </a:defRPr>
            </a:lvl8pPr>
            <a:lvl9pPr marL="16142452" indent="0">
              <a:buNone/>
              <a:defRPr sz="706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x-none"/>
          </a:p>
        </p:txBody>
      </p:sp>
      <p:sp>
        <p:nvSpPr>
          <p:cNvPr id="5" name="Footer Placeholder 4"/>
          <p:cNvSpPr>
            <a:spLocks noGrp="1"/>
          </p:cNvSpPr>
          <p:nvPr>
            <p:ph type="ftr" sz="quarter" idx="11"/>
          </p:nvPr>
        </p:nvSpPr>
        <p:spPr/>
        <p:txBody>
          <a:bodyPr/>
          <a:lstStyle/>
          <a:p>
            <a:endParaRPr lang="en-US" altLang="x-none"/>
          </a:p>
        </p:txBody>
      </p:sp>
      <p:sp>
        <p:nvSpPr>
          <p:cNvPr id="6" name="Slide Number Placeholder 5"/>
          <p:cNvSpPr>
            <a:spLocks noGrp="1"/>
          </p:cNvSpPr>
          <p:nvPr>
            <p:ph type="sldNum" sz="quarter" idx="12"/>
          </p:nvPr>
        </p:nvSpPr>
        <p:spPr/>
        <p:txBody>
          <a:bodyPr/>
          <a:lstStyle/>
          <a:p>
            <a:fld id="{7A6AFBD1-A769-9B49-8FB9-0812369A5EC0}" type="slidenum">
              <a:rPr lang="en-US" altLang="x-none" smtClean="0"/>
              <a:pPr/>
              <a:t>‹#›</a:t>
            </a:fld>
            <a:endParaRPr lang="en-US" altLang="x-non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104" y="8057261"/>
            <a:ext cx="18187551" cy="192043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4583" y="8057261"/>
            <a:ext cx="18187551" cy="192043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x-none"/>
          </a:p>
        </p:txBody>
      </p:sp>
      <p:sp>
        <p:nvSpPr>
          <p:cNvPr id="6" name="Footer Placeholder 5"/>
          <p:cNvSpPr>
            <a:spLocks noGrp="1"/>
          </p:cNvSpPr>
          <p:nvPr>
            <p:ph type="ftr" sz="quarter" idx="11"/>
          </p:nvPr>
        </p:nvSpPr>
        <p:spPr/>
        <p:txBody>
          <a:bodyPr/>
          <a:lstStyle/>
          <a:p>
            <a:endParaRPr lang="en-US" altLang="x-none"/>
          </a:p>
        </p:txBody>
      </p:sp>
      <p:sp>
        <p:nvSpPr>
          <p:cNvPr id="7" name="Slide Number Placeholder 6"/>
          <p:cNvSpPr>
            <a:spLocks noGrp="1"/>
          </p:cNvSpPr>
          <p:nvPr>
            <p:ph type="sldNum" sz="quarter" idx="12"/>
          </p:nvPr>
        </p:nvSpPr>
        <p:spPr/>
        <p:txBody>
          <a:bodyPr/>
          <a:lstStyle/>
          <a:p>
            <a:fld id="{36AF3F87-E46E-6F4A-801E-097189C6DC11}" type="slidenum">
              <a:rPr lang="en-US" altLang="x-none" smtClean="0"/>
              <a:pPr/>
              <a:t>‹#›</a:t>
            </a:fld>
            <a:endParaRPr lang="en-US" alt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7678" y="1611459"/>
            <a:ext cx="36910030" cy="585027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7682" y="7419688"/>
            <a:ext cx="18103966" cy="3636275"/>
          </a:xfrm>
        </p:spPr>
        <p:txBody>
          <a:bodyPr anchor="b"/>
          <a:lstStyle>
            <a:lvl1pPr marL="0" indent="0">
              <a:buNone/>
              <a:defRPr sz="10592" b="1"/>
            </a:lvl1pPr>
            <a:lvl2pPr marL="2017806" indent="0">
              <a:buNone/>
              <a:defRPr sz="8827" b="1"/>
            </a:lvl2pPr>
            <a:lvl3pPr marL="4035613" indent="0">
              <a:buNone/>
              <a:defRPr sz="7944" b="1"/>
            </a:lvl3pPr>
            <a:lvl4pPr marL="6053419" indent="0">
              <a:buNone/>
              <a:defRPr sz="7061" b="1"/>
            </a:lvl4pPr>
            <a:lvl5pPr marL="8071226" indent="0">
              <a:buNone/>
              <a:defRPr sz="7061" b="1"/>
            </a:lvl5pPr>
            <a:lvl6pPr marL="10089032" indent="0">
              <a:buNone/>
              <a:defRPr sz="7061" b="1"/>
            </a:lvl6pPr>
            <a:lvl7pPr marL="12106839" indent="0">
              <a:buNone/>
              <a:defRPr sz="7061" b="1"/>
            </a:lvl7pPr>
            <a:lvl8pPr marL="14124645" indent="0">
              <a:buNone/>
              <a:defRPr sz="7061" b="1"/>
            </a:lvl8pPr>
            <a:lvl9pPr marL="16142452" indent="0">
              <a:buNone/>
              <a:defRPr sz="7061" b="1"/>
            </a:lvl9pPr>
          </a:lstStyle>
          <a:p>
            <a:pPr lvl="0"/>
            <a:r>
              <a:rPr lang="en-US"/>
              <a:t>Click to edit Master text styles</a:t>
            </a:r>
          </a:p>
        </p:txBody>
      </p:sp>
      <p:sp>
        <p:nvSpPr>
          <p:cNvPr id="4" name="Content Placeholder 3"/>
          <p:cNvSpPr>
            <a:spLocks noGrp="1"/>
          </p:cNvSpPr>
          <p:nvPr>
            <p:ph sz="half" idx="2"/>
          </p:nvPr>
        </p:nvSpPr>
        <p:spPr>
          <a:xfrm>
            <a:off x="2947682" y="11055963"/>
            <a:ext cx="18103966" cy="162616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4585" y="7419688"/>
            <a:ext cx="18193125" cy="3636275"/>
          </a:xfrm>
        </p:spPr>
        <p:txBody>
          <a:bodyPr anchor="b"/>
          <a:lstStyle>
            <a:lvl1pPr marL="0" indent="0">
              <a:buNone/>
              <a:defRPr sz="10592" b="1"/>
            </a:lvl1pPr>
            <a:lvl2pPr marL="2017806" indent="0">
              <a:buNone/>
              <a:defRPr sz="8827" b="1"/>
            </a:lvl2pPr>
            <a:lvl3pPr marL="4035613" indent="0">
              <a:buNone/>
              <a:defRPr sz="7944" b="1"/>
            </a:lvl3pPr>
            <a:lvl4pPr marL="6053419" indent="0">
              <a:buNone/>
              <a:defRPr sz="7061" b="1"/>
            </a:lvl4pPr>
            <a:lvl5pPr marL="8071226" indent="0">
              <a:buNone/>
              <a:defRPr sz="7061" b="1"/>
            </a:lvl5pPr>
            <a:lvl6pPr marL="10089032" indent="0">
              <a:buNone/>
              <a:defRPr sz="7061" b="1"/>
            </a:lvl6pPr>
            <a:lvl7pPr marL="12106839" indent="0">
              <a:buNone/>
              <a:defRPr sz="7061" b="1"/>
            </a:lvl7pPr>
            <a:lvl8pPr marL="14124645" indent="0">
              <a:buNone/>
              <a:defRPr sz="7061" b="1"/>
            </a:lvl8pPr>
            <a:lvl9pPr marL="16142452" indent="0">
              <a:buNone/>
              <a:defRPr sz="7061" b="1"/>
            </a:lvl9pPr>
          </a:lstStyle>
          <a:p>
            <a:pPr lvl="0"/>
            <a:r>
              <a:rPr lang="en-US"/>
              <a:t>Click to edit Master text styles</a:t>
            </a:r>
          </a:p>
        </p:txBody>
      </p:sp>
      <p:sp>
        <p:nvSpPr>
          <p:cNvPr id="6" name="Content Placeholder 5"/>
          <p:cNvSpPr>
            <a:spLocks noGrp="1"/>
          </p:cNvSpPr>
          <p:nvPr>
            <p:ph sz="quarter" idx="4"/>
          </p:nvPr>
        </p:nvSpPr>
        <p:spPr>
          <a:xfrm>
            <a:off x="21664585" y="11055963"/>
            <a:ext cx="18193125" cy="162616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x-none"/>
          </a:p>
        </p:txBody>
      </p:sp>
      <p:sp>
        <p:nvSpPr>
          <p:cNvPr id="8" name="Footer Placeholder 7"/>
          <p:cNvSpPr>
            <a:spLocks noGrp="1"/>
          </p:cNvSpPr>
          <p:nvPr>
            <p:ph type="ftr" sz="quarter" idx="11"/>
          </p:nvPr>
        </p:nvSpPr>
        <p:spPr/>
        <p:txBody>
          <a:bodyPr/>
          <a:lstStyle/>
          <a:p>
            <a:endParaRPr lang="en-US" altLang="x-none"/>
          </a:p>
        </p:txBody>
      </p:sp>
      <p:sp>
        <p:nvSpPr>
          <p:cNvPr id="9" name="Slide Number Placeholder 8"/>
          <p:cNvSpPr>
            <a:spLocks noGrp="1"/>
          </p:cNvSpPr>
          <p:nvPr>
            <p:ph type="sldNum" sz="quarter" idx="12"/>
          </p:nvPr>
        </p:nvSpPr>
        <p:spPr/>
        <p:txBody>
          <a:bodyPr/>
          <a:lstStyle/>
          <a:p>
            <a:fld id="{0B6F59A2-FE66-D749-AD40-64EFDEFD61BC}" type="slidenum">
              <a:rPr lang="en-US" altLang="x-none" smtClean="0"/>
              <a:pPr/>
              <a:t>‹#›</a:t>
            </a:fld>
            <a:endParaRPr lang="en-US" alt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x-none"/>
          </a:p>
        </p:txBody>
      </p:sp>
      <p:sp>
        <p:nvSpPr>
          <p:cNvPr id="4" name="Footer Placeholder 3"/>
          <p:cNvSpPr>
            <a:spLocks noGrp="1"/>
          </p:cNvSpPr>
          <p:nvPr>
            <p:ph type="ftr" sz="quarter" idx="11"/>
          </p:nvPr>
        </p:nvSpPr>
        <p:spPr/>
        <p:txBody>
          <a:bodyPr/>
          <a:lstStyle/>
          <a:p>
            <a:endParaRPr lang="en-US" altLang="x-none"/>
          </a:p>
        </p:txBody>
      </p:sp>
      <p:sp>
        <p:nvSpPr>
          <p:cNvPr id="5" name="Slide Number Placeholder 4"/>
          <p:cNvSpPr>
            <a:spLocks noGrp="1"/>
          </p:cNvSpPr>
          <p:nvPr>
            <p:ph type="sldNum" sz="quarter" idx="12"/>
          </p:nvPr>
        </p:nvSpPr>
        <p:spPr/>
        <p:txBody>
          <a:bodyPr/>
          <a:lstStyle/>
          <a:p>
            <a:fld id="{7676C257-D1D4-4F41-8BD8-D693F98D2022}" type="slidenum">
              <a:rPr lang="en-US" altLang="x-none" smtClean="0"/>
              <a:pPr/>
              <a:t>‹#›</a:t>
            </a:fld>
            <a:endParaRPr lang="en-US" alt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x-none"/>
          </a:p>
        </p:txBody>
      </p:sp>
      <p:sp>
        <p:nvSpPr>
          <p:cNvPr id="3" name="Footer Placeholder 2"/>
          <p:cNvSpPr>
            <a:spLocks noGrp="1"/>
          </p:cNvSpPr>
          <p:nvPr>
            <p:ph type="ftr" sz="quarter" idx="11"/>
          </p:nvPr>
        </p:nvSpPr>
        <p:spPr/>
        <p:txBody>
          <a:bodyPr/>
          <a:lstStyle/>
          <a:p>
            <a:endParaRPr lang="en-US" altLang="x-none"/>
          </a:p>
        </p:txBody>
      </p:sp>
      <p:sp>
        <p:nvSpPr>
          <p:cNvPr id="4" name="Slide Number Placeholder 3"/>
          <p:cNvSpPr>
            <a:spLocks noGrp="1"/>
          </p:cNvSpPr>
          <p:nvPr>
            <p:ph type="sldNum" sz="quarter" idx="12"/>
          </p:nvPr>
        </p:nvSpPr>
        <p:spPr/>
        <p:txBody>
          <a:bodyPr/>
          <a:lstStyle/>
          <a:p>
            <a:fld id="{2C546F29-479F-2340-BC13-FF7069E38C5F}" type="slidenum">
              <a:rPr lang="en-US" altLang="x-none" smtClean="0"/>
              <a:pPr/>
              <a:t>‹#›</a:t>
            </a:fld>
            <a:endParaRPr lang="en-US" alt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7678" y="2017818"/>
            <a:ext cx="13802256" cy="7062364"/>
          </a:xfrm>
        </p:spPr>
        <p:txBody>
          <a:bodyPr anchor="b"/>
          <a:lstStyle>
            <a:lvl1pPr>
              <a:defRPr sz="14123"/>
            </a:lvl1pPr>
          </a:lstStyle>
          <a:p>
            <a:r>
              <a:rPr lang="en-US"/>
              <a:t>Click to edit Master title style</a:t>
            </a:r>
            <a:endParaRPr lang="en-US" dirty="0"/>
          </a:p>
        </p:txBody>
      </p:sp>
      <p:sp>
        <p:nvSpPr>
          <p:cNvPr id="3" name="Content Placeholder 2"/>
          <p:cNvSpPr>
            <a:spLocks noGrp="1"/>
          </p:cNvSpPr>
          <p:nvPr>
            <p:ph idx="1"/>
          </p:nvPr>
        </p:nvSpPr>
        <p:spPr>
          <a:xfrm>
            <a:off x="18193125" y="4357934"/>
            <a:ext cx="21664583" cy="21509383"/>
          </a:xfrm>
        </p:spPr>
        <p:txBody>
          <a:bodyPr/>
          <a:lstStyle>
            <a:lvl1pPr>
              <a:defRPr sz="14123"/>
            </a:lvl1pPr>
            <a:lvl2pPr>
              <a:defRPr sz="12358"/>
            </a:lvl2pPr>
            <a:lvl3pPr>
              <a:defRPr sz="10592"/>
            </a:lvl3pPr>
            <a:lvl4pPr>
              <a:defRPr sz="8827"/>
            </a:lvl4pPr>
            <a:lvl5pPr>
              <a:defRPr sz="8827"/>
            </a:lvl5pPr>
            <a:lvl6pPr>
              <a:defRPr sz="8827"/>
            </a:lvl6pPr>
            <a:lvl7pPr>
              <a:defRPr sz="8827"/>
            </a:lvl7pPr>
            <a:lvl8pPr>
              <a:defRPr sz="8827"/>
            </a:lvl8pPr>
            <a:lvl9pPr>
              <a:defRPr sz="88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7678" y="9080183"/>
            <a:ext cx="13802256" cy="16822161"/>
          </a:xfrm>
        </p:spPr>
        <p:txBody>
          <a:bodyPr/>
          <a:lstStyle>
            <a:lvl1pPr marL="0" indent="0">
              <a:buNone/>
              <a:defRPr sz="7061"/>
            </a:lvl1pPr>
            <a:lvl2pPr marL="2017806" indent="0">
              <a:buNone/>
              <a:defRPr sz="6179"/>
            </a:lvl2pPr>
            <a:lvl3pPr marL="4035613" indent="0">
              <a:buNone/>
              <a:defRPr sz="5296"/>
            </a:lvl3pPr>
            <a:lvl4pPr marL="6053419" indent="0">
              <a:buNone/>
              <a:defRPr sz="4413"/>
            </a:lvl4pPr>
            <a:lvl5pPr marL="8071226" indent="0">
              <a:buNone/>
              <a:defRPr sz="4413"/>
            </a:lvl5pPr>
            <a:lvl6pPr marL="10089032" indent="0">
              <a:buNone/>
              <a:defRPr sz="4413"/>
            </a:lvl6pPr>
            <a:lvl7pPr marL="12106839" indent="0">
              <a:buNone/>
              <a:defRPr sz="4413"/>
            </a:lvl7pPr>
            <a:lvl8pPr marL="14124645" indent="0">
              <a:buNone/>
              <a:defRPr sz="4413"/>
            </a:lvl8pPr>
            <a:lvl9pPr marL="16142452" indent="0">
              <a:buNone/>
              <a:defRPr sz="441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x-none"/>
          </a:p>
        </p:txBody>
      </p:sp>
      <p:sp>
        <p:nvSpPr>
          <p:cNvPr id="6" name="Footer Placeholder 5"/>
          <p:cNvSpPr>
            <a:spLocks noGrp="1"/>
          </p:cNvSpPr>
          <p:nvPr>
            <p:ph type="ftr" sz="quarter" idx="11"/>
          </p:nvPr>
        </p:nvSpPr>
        <p:spPr/>
        <p:txBody>
          <a:bodyPr/>
          <a:lstStyle/>
          <a:p>
            <a:endParaRPr lang="en-US" altLang="x-none"/>
          </a:p>
        </p:txBody>
      </p:sp>
      <p:sp>
        <p:nvSpPr>
          <p:cNvPr id="7" name="Slide Number Placeholder 6"/>
          <p:cNvSpPr>
            <a:spLocks noGrp="1"/>
          </p:cNvSpPr>
          <p:nvPr>
            <p:ph type="sldNum" sz="quarter" idx="12"/>
          </p:nvPr>
        </p:nvSpPr>
        <p:spPr/>
        <p:txBody>
          <a:bodyPr/>
          <a:lstStyle/>
          <a:p>
            <a:fld id="{BEC54091-3954-004F-B667-66025ABF3D45}" type="slidenum">
              <a:rPr lang="en-US" altLang="x-none" smtClean="0"/>
              <a:pPr/>
              <a:t>‹#›</a:t>
            </a:fld>
            <a:endParaRPr lang="en-US" altLang="x-non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7678" y="2017818"/>
            <a:ext cx="13802256" cy="7062364"/>
          </a:xfrm>
        </p:spPr>
        <p:txBody>
          <a:bodyPr anchor="b"/>
          <a:lstStyle>
            <a:lvl1pPr>
              <a:defRPr sz="14123"/>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3125" y="4357934"/>
            <a:ext cx="21664583" cy="21509383"/>
          </a:xfrm>
        </p:spPr>
        <p:txBody>
          <a:bodyPr anchor="t"/>
          <a:lstStyle>
            <a:lvl1pPr marL="0" indent="0">
              <a:buNone/>
              <a:defRPr sz="14123"/>
            </a:lvl1pPr>
            <a:lvl2pPr marL="2017806" indent="0">
              <a:buNone/>
              <a:defRPr sz="12358"/>
            </a:lvl2pPr>
            <a:lvl3pPr marL="4035613" indent="0">
              <a:buNone/>
              <a:defRPr sz="10592"/>
            </a:lvl3pPr>
            <a:lvl4pPr marL="6053419" indent="0">
              <a:buNone/>
              <a:defRPr sz="8827"/>
            </a:lvl4pPr>
            <a:lvl5pPr marL="8071226" indent="0">
              <a:buNone/>
              <a:defRPr sz="8827"/>
            </a:lvl5pPr>
            <a:lvl6pPr marL="10089032" indent="0">
              <a:buNone/>
              <a:defRPr sz="8827"/>
            </a:lvl6pPr>
            <a:lvl7pPr marL="12106839" indent="0">
              <a:buNone/>
              <a:defRPr sz="8827"/>
            </a:lvl7pPr>
            <a:lvl8pPr marL="14124645" indent="0">
              <a:buNone/>
              <a:defRPr sz="8827"/>
            </a:lvl8pPr>
            <a:lvl9pPr marL="16142452" indent="0">
              <a:buNone/>
              <a:defRPr sz="8827"/>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947678" y="9080183"/>
            <a:ext cx="13802256" cy="16822161"/>
          </a:xfrm>
        </p:spPr>
        <p:txBody>
          <a:bodyPr/>
          <a:lstStyle>
            <a:lvl1pPr marL="0" indent="0">
              <a:buNone/>
              <a:defRPr sz="7061"/>
            </a:lvl1pPr>
            <a:lvl2pPr marL="2017806" indent="0">
              <a:buNone/>
              <a:defRPr sz="6179"/>
            </a:lvl2pPr>
            <a:lvl3pPr marL="4035613" indent="0">
              <a:buNone/>
              <a:defRPr sz="5296"/>
            </a:lvl3pPr>
            <a:lvl4pPr marL="6053419" indent="0">
              <a:buNone/>
              <a:defRPr sz="4413"/>
            </a:lvl4pPr>
            <a:lvl5pPr marL="8071226" indent="0">
              <a:buNone/>
              <a:defRPr sz="4413"/>
            </a:lvl5pPr>
            <a:lvl6pPr marL="10089032" indent="0">
              <a:buNone/>
              <a:defRPr sz="4413"/>
            </a:lvl6pPr>
            <a:lvl7pPr marL="12106839" indent="0">
              <a:buNone/>
              <a:defRPr sz="4413"/>
            </a:lvl7pPr>
            <a:lvl8pPr marL="14124645" indent="0">
              <a:buNone/>
              <a:defRPr sz="4413"/>
            </a:lvl8pPr>
            <a:lvl9pPr marL="16142452" indent="0">
              <a:buNone/>
              <a:defRPr sz="441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x-none"/>
          </a:p>
        </p:txBody>
      </p:sp>
      <p:sp>
        <p:nvSpPr>
          <p:cNvPr id="6" name="Footer Placeholder 5"/>
          <p:cNvSpPr>
            <a:spLocks noGrp="1"/>
          </p:cNvSpPr>
          <p:nvPr>
            <p:ph type="ftr" sz="quarter" idx="11"/>
          </p:nvPr>
        </p:nvSpPr>
        <p:spPr/>
        <p:txBody>
          <a:bodyPr/>
          <a:lstStyle/>
          <a:p>
            <a:endParaRPr lang="en-US" altLang="x-none"/>
          </a:p>
        </p:txBody>
      </p:sp>
      <p:sp>
        <p:nvSpPr>
          <p:cNvPr id="7" name="Slide Number Placeholder 6"/>
          <p:cNvSpPr>
            <a:spLocks noGrp="1"/>
          </p:cNvSpPr>
          <p:nvPr>
            <p:ph type="sldNum" sz="quarter" idx="12"/>
          </p:nvPr>
        </p:nvSpPr>
        <p:spPr/>
        <p:txBody>
          <a:bodyPr/>
          <a:lstStyle/>
          <a:p>
            <a:fld id="{6BDA0891-7519-0C45-8366-A7B7B50ED3D3}" type="slidenum">
              <a:rPr lang="en-US" altLang="x-none" smtClean="0"/>
              <a:pPr/>
              <a:t>‹#›</a:t>
            </a:fld>
            <a:endParaRPr lang="en-US" altLang="x-non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104" y="1611459"/>
            <a:ext cx="36910030" cy="585027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104" y="8057261"/>
            <a:ext cx="36910030" cy="192043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104" y="28053287"/>
            <a:ext cx="9628704" cy="1611452"/>
          </a:xfrm>
          <a:prstGeom prst="rect">
            <a:avLst/>
          </a:prstGeom>
        </p:spPr>
        <p:txBody>
          <a:bodyPr vert="horz" lIns="91440" tIns="45720" rIns="91440" bIns="45720" rtlCol="0" anchor="ctr"/>
          <a:lstStyle>
            <a:lvl1pPr algn="l">
              <a:defRPr sz="5296">
                <a:solidFill>
                  <a:schemeClr val="tx1">
                    <a:tint val="75000"/>
                  </a:schemeClr>
                </a:solidFill>
              </a:defRPr>
            </a:lvl1pPr>
          </a:lstStyle>
          <a:p>
            <a:endParaRPr lang="en-US" altLang="x-none"/>
          </a:p>
        </p:txBody>
      </p:sp>
      <p:sp>
        <p:nvSpPr>
          <p:cNvPr id="5" name="Footer Placeholder 4"/>
          <p:cNvSpPr>
            <a:spLocks noGrp="1"/>
          </p:cNvSpPr>
          <p:nvPr>
            <p:ph type="ftr" sz="quarter" idx="3"/>
          </p:nvPr>
        </p:nvSpPr>
        <p:spPr>
          <a:xfrm>
            <a:off x="14175592" y="28053287"/>
            <a:ext cx="14443055" cy="1611452"/>
          </a:xfrm>
          <a:prstGeom prst="rect">
            <a:avLst/>
          </a:prstGeom>
        </p:spPr>
        <p:txBody>
          <a:bodyPr vert="horz" lIns="91440" tIns="45720" rIns="91440" bIns="45720" rtlCol="0" anchor="ctr"/>
          <a:lstStyle>
            <a:lvl1pPr algn="ctr">
              <a:defRPr sz="5296">
                <a:solidFill>
                  <a:schemeClr val="tx1">
                    <a:tint val="75000"/>
                  </a:schemeClr>
                </a:solidFill>
              </a:defRPr>
            </a:lvl1pPr>
          </a:lstStyle>
          <a:p>
            <a:endParaRPr lang="en-US" altLang="x-none"/>
          </a:p>
        </p:txBody>
      </p:sp>
      <p:sp>
        <p:nvSpPr>
          <p:cNvPr id="6" name="Slide Number Placeholder 5"/>
          <p:cNvSpPr>
            <a:spLocks noGrp="1"/>
          </p:cNvSpPr>
          <p:nvPr>
            <p:ph type="sldNum" sz="quarter" idx="4"/>
          </p:nvPr>
        </p:nvSpPr>
        <p:spPr>
          <a:xfrm>
            <a:off x="30223430" y="28053287"/>
            <a:ext cx="9628704" cy="1611452"/>
          </a:xfrm>
          <a:prstGeom prst="rect">
            <a:avLst/>
          </a:prstGeom>
        </p:spPr>
        <p:txBody>
          <a:bodyPr vert="horz" lIns="91440" tIns="45720" rIns="91440" bIns="45720" rtlCol="0" anchor="ctr"/>
          <a:lstStyle>
            <a:lvl1pPr algn="r">
              <a:defRPr sz="5296">
                <a:solidFill>
                  <a:schemeClr val="tx1">
                    <a:tint val="75000"/>
                  </a:schemeClr>
                </a:solidFill>
              </a:defRPr>
            </a:lvl1pPr>
          </a:lstStyle>
          <a:p>
            <a:fld id="{CB34F77B-72F7-B340-A0B9-716964FD8747}" type="slidenum">
              <a:rPr lang="en-US" altLang="x-none" smtClean="0"/>
              <a:pPr/>
              <a:t>‹#›</a:t>
            </a:fld>
            <a:endParaRPr lang="en-US" altLang="x-none"/>
          </a:p>
        </p:txBody>
      </p:sp>
    </p:spTree>
    <p:extLst>
      <p:ext uri="{BB962C8B-B14F-4D97-AF65-F5344CB8AC3E}">
        <p14:creationId xmlns:p14="http://schemas.microsoft.com/office/powerpoint/2010/main" val="869548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035613" rtl="0" eaLnBrk="1" latinLnBrk="0" hangingPunct="1">
        <a:lnSpc>
          <a:spcPct val="90000"/>
        </a:lnSpc>
        <a:spcBef>
          <a:spcPct val="0"/>
        </a:spcBef>
        <a:buNone/>
        <a:defRPr sz="19419" kern="1200">
          <a:solidFill>
            <a:schemeClr val="tx1"/>
          </a:solidFill>
          <a:latin typeface="+mj-lt"/>
          <a:ea typeface="+mj-ea"/>
          <a:cs typeface="+mj-cs"/>
        </a:defRPr>
      </a:lvl1pPr>
    </p:titleStyle>
    <p:bodyStyle>
      <a:lvl1pPr marL="1008903" indent="-1008903" algn="l" defTabSz="4035613" rtl="0" eaLnBrk="1" latinLnBrk="0" hangingPunct="1">
        <a:lnSpc>
          <a:spcPct val="90000"/>
        </a:lnSpc>
        <a:spcBef>
          <a:spcPts val="4413"/>
        </a:spcBef>
        <a:buFont typeface="Arial" panose="020B0604020202020204" pitchFamily="34" charset="0"/>
        <a:buChar char="•"/>
        <a:defRPr sz="12358" kern="1200">
          <a:solidFill>
            <a:schemeClr val="tx1"/>
          </a:solidFill>
          <a:latin typeface="+mn-lt"/>
          <a:ea typeface="+mn-ea"/>
          <a:cs typeface="+mn-cs"/>
        </a:defRPr>
      </a:lvl1pPr>
      <a:lvl2pPr marL="3026710" indent="-1008903" algn="l" defTabSz="4035613" rtl="0" eaLnBrk="1" latinLnBrk="0" hangingPunct="1">
        <a:lnSpc>
          <a:spcPct val="90000"/>
        </a:lnSpc>
        <a:spcBef>
          <a:spcPts val="2207"/>
        </a:spcBef>
        <a:buFont typeface="Arial" panose="020B0604020202020204" pitchFamily="34" charset="0"/>
        <a:buChar char="•"/>
        <a:defRPr sz="10592" kern="1200">
          <a:solidFill>
            <a:schemeClr val="tx1"/>
          </a:solidFill>
          <a:latin typeface="+mn-lt"/>
          <a:ea typeface="+mn-ea"/>
          <a:cs typeface="+mn-cs"/>
        </a:defRPr>
      </a:lvl2pPr>
      <a:lvl3pPr marL="5044516" indent="-1008903" algn="l" defTabSz="4035613" rtl="0" eaLnBrk="1" latinLnBrk="0" hangingPunct="1">
        <a:lnSpc>
          <a:spcPct val="90000"/>
        </a:lnSpc>
        <a:spcBef>
          <a:spcPts val="2207"/>
        </a:spcBef>
        <a:buFont typeface="Arial" panose="020B0604020202020204" pitchFamily="34" charset="0"/>
        <a:buChar char="•"/>
        <a:defRPr sz="8827" kern="1200">
          <a:solidFill>
            <a:schemeClr val="tx1"/>
          </a:solidFill>
          <a:latin typeface="+mn-lt"/>
          <a:ea typeface="+mn-ea"/>
          <a:cs typeface="+mn-cs"/>
        </a:defRPr>
      </a:lvl3pPr>
      <a:lvl4pPr marL="7062323" indent="-1008903" algn="l" defTabSz="4035613" rtl="0" eaLnBrk="1" latinLnBrk="0" hangingPunct="1">
        <a:lnSpc>
          <a:spcPct val="90000"/>
        </a:lnSpc>
        <a:spcBef>
          <a:spcPts val="2207"/>
        </a:spcBef>
        <a:buFont typeface="Arial" panose="020B0604020202020204" pitchFamily="34" charset="0"/>
        <a:buChar char="•"/>
        <a:defRPr sz="7944" kern="1200">
          <a:solidFill>
            <a:schemeClr val="tx1"/>
          </a:solidFill>
          <a:latin typeface="+mn-lt"/>
          <a:ea typeface="+mn-ea"/>
          <a:cs typeface="+mn-cs"/>
        </a:defRPr>
      </a:lvl4pPr>
      <a:lvl5pPr marL="9080129" indent="-1008903" algn="l" defTabSz="4035613" rtl="0" eaLnBrk="1" latinLnBrk="0" hangingPunct="1">
        <a:lnSpc>
          <a:spcPct val="90000"/>
        </a:lnSpc>
        <a:spcBef>
          <a:spcPts val="2207"/>
        </a:spcBef>
        <a:buFont typeface="Arial" panose="020B0604020202020204" pitchFamily="34" charset="0"/>
        <a:buChar char="•"/>
        <a:defRPr sz="7944" kern="1200">
          <a:solidFill>
            <a:schemeClr val="tx1"/>
          </a:solidFill>
          <a:latin typeface="+mn-lt"/>
          <a:ea typeface="+mn-ea"/>
          <a:cs typeface="+mn-cs"/>
        </a:defRPr>
      </a:lvl5pPr>
      <a:lvl6pPr marL="11097936" indent="-1008903" algn="l" defTabSz="4035613" rtl="0" eaLnBrk="1" latinLnBrk="0" hangingPunct="1">
        <a:lnSpc>
          <a:spcPct val="90000"/>
        </a:lnSpc>
        <a:spcBef>
          <a:spcPts val="2207"/>
        </a:spcBef>
        <a:buFont typeface="Arial" panose="020B0604020202020204" pitchFamily="34" charset="0"/>
        <a:buChar char="•"/>
        <a:defRPr sz="7944" kern="1200">
          <a:solidFill>
            <a:schemeClr val="tx1"/>
          </a:solidFill>
          <a:latin typeface="+mn-lt"/>
          <a:ea typeface="+mn-ea"/>
          <a:cs typeface="+mn-cs"/>
        </a:defRPr>
      </a:lvl6pPr>
      <a:lvl7pPr marL="13115742" indent="-1008903" algn="l" defTabSz="4035613" rtl="0" eaLnBrk="1" latinLnBrk="0" hangingPunct="1">
        <a:lnSpc>
          <a:spcPct val="90000"/>
        </a:lnSpc>
        <a:spcBef>
          <a:spcPts val="2207"/>
        </a:spcBef>
        <a:buFont typeface="Arial" panose="020B0604020202020204" pitchFamily="34" charset="0"/>
        <a:buChar char="•"/>
        <a:defRPr sz="7944" kern="1200">
          <a:solidFill>
            <a:schemeClr val="tx1"/>
          </a:solidFill>
          <a:latin typeface="+mn-lt"/>
          <a:ea typeface="+mn-ea"/>
          <a:cs typeface="+mn-cs"/>
        </a:defRPr>
      </a:lvl7pPr>
      <a:lvl8pPr marL="15133549" indent="-1008903" algn="l" defTabSz="4035613" rtl="0" eaLnBrk="1" latinLnBrk="0" hangingPunct="1">
        <a:lnSpc>
          <a:spcPct val="90000"/>
        </a:lnSpc>
        <a:spcBef>
          <a:spcPts val="2207"/>
        </a:spcBef>
        <a:buFont typeface="Arial" panose="020B0604020202020204" pitchFamily="34" charset="0"/>
        <a:buChar char="•"/>
        <a:defRPr sz="7944" kern="1200">
          <a:solidFill>
            <a:schemeClr val="tx1"/>
          </a:solidFill>
          <a:latin typeface="+mn-lt"/>
          <a:ea typeface="+mn-ea"/>
          <a:cs typeface="+mn-cs"/>
        </a:defRPr>
      </a:lvl8pPr>
      <a:lvl9pPr marL="17151355" indent="-1008903" algn="l" defTabSz="4035613" rtl="0" eaLnBrk="1" latinLnBrk="0" hangingPunct="1">
        <a:lnSpc>
          <a:spcPct val="90000"/>
        </a:lnSpc>
        <a:spcBef>
          <a:spcPts val="2207"/>
        </a:spcBef>
        <a:buFont typeface="Arial" panose="020B0604020202020204" pitchFamily="34" charset="0"/>
        <a:buChar char="•"/>
        <a:defRPr sz="7944" kern="1200">
          <a:solidFill>
            <a:schemeClr val="tx1"/>
          </a:solidFill>
          <a:latin typeface="+mn-lt"/>
          <a:ea typeface="+mn-ea"/>
          <a:cs typeface="+mn-cs"/>
        </a:defRPr>
      </a:lvl9pPr>
    </p:bodyStyle>
    <p:otherStyle>
      <a:defPPr>
        <a:defRPr lang="en-US"/>
      </a:defPPr>
      <a:lvl1pPr marL="0" algn="l" defTabSz="4035613" rtl="0" eaLnBrk="1" latinLnBrk="0" hangingPunct="1">
        <a:defRPr sz="7944" kern="1200">
          <a:solidFill>
            <a:schemeClr val="tx1"/>
          </a:solidFill>
          <a:latin typeface="+mn-lt"/>
          <a:ea typeface="+mn-ea"/>
          <a:cs typeface="+mn-cs"/>
        </a:defRPr>
      </a:lvl1pPr>
      <a:lvl2pPr marL="2017806" algn="l" defTabSz="4035613" rtl="0" eaLnBrk="1" latinLnBrk="0" hangingPunct="1">
        <a:defRPr sz="7944" kern="1200">
          <a:solidFill>
            <a:schemeClr val="tx1"/>
          </a:solidFill>
          <a:latin typeface="+mn-lt"/>
          <a:ea typeface="+mn-ea"/>
          <a:cs typeface="+mn-cs"/>
        </a:defRPr>
      </a:lvl2pPr>
      <a:lvl3pPr marL="4035613" algn="l" defTabSz="4035613" rtl="0" eaLnBrk="1" latinLnBrk="0" hangingPunct="1">
        <a:defRPr sz="7944" kern="1200">
          <a:solidFill>
            <a:schemeClr val="tx1"/>
          </a:solidFill>
          <a:latin typeface="+mn-lt"/>
          <a:ea typeface="+mn-ea"/>
          <a:cs typeface="+mn-cs"/>
        </a:defRPr>
      </a:lvl3pPr>
      <a:lvl4pPr marL="6053419" algn="l" defTabSz="4035613" rtl="0" eaLnBrk="1" latinLnBrk="0" hangingPunct="1">
        <a:defRPr sz="7944" kern="1200">
          <a:solidFill>
            <a:schemeClr val="tx1"/>
          </a:solidFill>
          <a:latin typeface="+mn-lt"/>
          <a:ea typeface="+mn-ea"/>
          <a:cs typeface="+mn-cs"/>
        </a:defRPr>
      </a:lvl4pPr>
      <a:lvl5pPr marL="8071226" algn="l" defTabSz="4035613" rtl="0" eaLnBrk="1" latinLnBrk="0" hangingPunct="1">
        <a:defRPr sz="7944" kern="1200">
          <a:solidFill>
            <a:schemeClr val="tx1"/>
          </a:solidFill>
          <a:latin typeface="+mn-lt"/>
          <a:ea typeface="+mn-ea"/>
          <a:cs typeface="+mn-cs"/>
        </a:defRPr>
      </a:lvl5pPr>
      <a:lvl6pPr marL="10089032" algn="l" defTabSz="4035613" rtl="0" eaLnBrk="1" latinLnBrk="0" hangingPunct="1">
        <a:defRPr sz="7944" kern="1200">
          <a:solidFill>
            <a:schemeClr val="tx1"/>
          </a:solidFill>
          <a:latin typeface="+mn-lt"/>
          <a:ea typeface="+mn-ea"/>
          <a:cs typeface="+mn-cs"/>
        </a:defRPr>
      </a:lvl6pPr>
      <a:lvl7pPr marL="12106839" algn="l" defTabSz="4035613" rtl="0" eaLnBrk="1" latinLnBrk="0" hangingPunct="1">
        <a:defRPr sz="7944" kern="1200">
          <a:solidFill>
            <a:schemeClr val="tx1"/>
          </a:solidFill>
          <a:latin typeface="+mn-lt"/>
          <a:ea typeface="+mn-ea"/>
          <a:cs typeface="+mn-cs"/>
        </a:defRPr>
      </a:lvl7pPr>
      <a:lvl8pPr marL="14124645" algn="l" defTabSz="4035613" rtl="0" eaLnBrk="1" latinLnBrk="0" hangingPunct="1">
        <a:defRPr sz="7944" kern="1200">
          <a:solidFill>
            <a:schemeClr val="tx1"/>
          </a:solidFill>
          <a:latin typeface="+mn-lt"/>
          <a:ea typeface="+mn-ea"/>
          <a:cs typeface="+mn-cs"/>
        </a:defRPr>
      </a:lvl8pPr>
      <a:lvl9pPr marL="16142452" algn="l" defTabSz="4035613" rtl="0" eaLnBrk="1" latinLnBrk="0" hangingPunct="1">
        <a:defRPr sz="794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pastyle.apa.org/style-grammar-guidelines/references/example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9608891" y="5029443"/>
            <a:ext cx="23675516" cy="600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18866" tIns="59433" rIns="118866" bIns="59433">
            <a:spAutoFit/>
          </a:bodyPr>
          <a:lstStyle>
            <a:lvl1pPr defTabSz="1066800">
              <a:defRPr sz="2400">
                <a:solidFill>
                  <a:schemeClr val="tx1"/>
                </a:solidFill>
                <a:latin typeface="Times New Roman" charset="0"/>
              </a:defRPr>
            </a:lvl1pPr>
            <a:lvl2pPr marL="533400" defTabSz="1066800">
              <a:defRPr sz="2400">
                <a:solidFill>
                  <a:schemeClr val="tx1"/>
                </a:solidFill>
                <a:latin typeface="Times New Roman" charset="0"/>
              </a:defRPr>
            </a:lvl2pPr>
            <a:lvl3pPr marL="1066800" defTabSz="1066800">
              <a:defRPr sz="2400">
                <a:solidFill>
                  <a:schemeClr val="tx1"/>
                </a:solidFill>
                <a:latin typeface="Times New Roman" charset="0"/>
              </a:defRPr>
            </a:lvl3pPr>
            <a:lvl4pPr marL="1600200" defTabSz="1066800">
              <a:defRPr sz="2400">
                <a:solidFill>
                  <a:schemeClr val="tx1"/>
                </a:solidFill>
                <a:latin typeface="Times New Roman" charset="0"/>
              </a:defRPr>
            </a:lvl4pPr>
            <a:lvl5pPr marL="2133600" defTabSz="1066800">
              <a:defRPr sz="2400">
                <a:solidFill>
                  <a:schemeClr val="tx1"/>
                </a:solidFill>
                <a:latin typeface="Times New Roman" charset="0"/>
              </a:defRPr>
            </a:lvl5pPr>
            <a:lvl6pPr marL="2590800" defTabSz="1066800" fontAlgn="base">
              <a:spcBef>
                <a:spcPct val="0"/>
              </a:spcBef>
              <a:spcAft>
                <a:spcPct val="0"/>
              </a:spcAft>
              <a:defRPr sz="2400">
                <a:solidFill>
                  <a:schemeClr val="tx1"/>
                </a:solidFill>
                <a:latin typeface="Times New Roman" charset="0"/>
              </a:defRPr>
            </a:lvl6pPr>
            <a:lvl7pPr marL="3048000" defTabSz="1066800" fontAlgn="base">
              <a:spcBef>
                <a:spcPct val="0"/>
              </a:spcBef>
              <a:spcAft>
                <a:spcPct val="0"/>
              </a:spcAft>
              <a:defRPr sz="2400">
                <a:solidFill>
                  <a:schemeClr val="tx1"/>
                </a:solidFill>
                <a:latin typeface="Times New Roman" charset="0"/>
              </a:defRPr>
            </a:lvl7pPr>
            <a:lvl8pPr marL="3505200" defTabSz="1066800" fontAlgn="base">
              <a:spcBef>
                <a:spcPct val="0"/>
              </a:spcBef>
              <a:spcAft>
                <a:spcPct val="0"/>
              </a:spcAft>
              <a:defRPr sz="2400">
                <a:solidFill>
                  <a:schemeClr val="tx1"/>
                </a:solidFill>
                <a:latin typeface="Times New Roman" charset="0"/>
              </a:defRPr>
            </a:lvl8pPr>
            <a:lvl9pPr marL="3962400" defTabSz="1066800" fontAlgn="base">
              <a:spcBef>
                <a:spcPct val="0"/>
              </a:spcBef>
              <a:spcAft>
                <a:spcPct val="0"/>
              </a:spcAft>
              <a:defRPr sz="2400">
                <a:solidFill>
                  <a:schemeClr val="tx1"/>
                </a:solidFill>
                <a:latin typeface="Times New Roman" charset="0"/>
              </a:defRPr>
            </a:lvl9pPr>
          </a:lstStyle>
          <a:p>
            <a:pPr eaLnBrk="1" hangingPunct="1">
              <a:buNone/>
            </a:pPr>
            <a:endParaRPr lang="x-none" altLang="x-none" sz="3120" b="0"/>
          </a:p>
        </p:txBody>
      </p:sp>
      <p:sp>
        <p:nvSpPr>
          <p:cNvPr id="2053" name="Text Box 5"/>
          <p:cNvSpPr txBox="1">
            <a:spLocks noChangeArrowheads="1"/>
          </p:cNvSpPr>
          <p:nvPr/>
        </p:nvSpPr>
        <p:spPr bwMode="auto">
          <a:xfrm>
            <a:off x="4556794" y="8153394"/>
            <a:ext cx="6042705" cy="600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18866" tIns="59433" rIns="118866" bIns="59433">
            <a:spAutoFit/>
          </a:bodyPr>
          <a:lstStyle>
            <a:lvl1pPr defTabSz="1066800">
              <a:defRPr sz="2400">
                <a:solidFill>
                  <a:schemeClr val="tx1"/>
                </a:solidFill>
                <a:latin typeface="Times New Roman" charset="0"/>
              </a:defRPr>
            </a:lvl1pPr>
            <a:lvl2pPr marL="533400" defTabSz="1066800">
              <a:defRPr sz="2400">
                <a:solidFill>
                  <a:schemeClr val="tx1"/>
                </a:solidFill>
                <a:latin typeface="Times New Roman" charset="0"/>
              </a:defRPr>
            </a:lvl2pPr>
            <a:lvl3pPr marL="1066800" defTabSz="1066800">
              <a:defRPr sz="2400">
                <a:solidFill>
                  <a:schemeClr val="tx1"/>
                </a:solidFill>
                <a:latin typeface="Times New Roman" charset="0"/>
              </a:defRPr>
            </a:lvl3pPr>
            <a:lvl4pPr marL="1600200" defTabSz="1066800">
              <a:defRPr sz="2400">
                <a:solidFill>
                  <a:schemeClr val="tx1"/>
                </a:solidFill>
                <a:latin typeface="Times New Roman" charset="0"/>
              </a:defRPr>
            </a:lvl4pPr>
            <a:lvl5pPr marL="2133600" defTabSz="1066800">
              <a:defRPr sz="2400">
                <a:solidFill>
                  <a:schemeClr val="tx1"/>
                </a:solidFill>
                <a:latin typeface="Times New Roman" charset="0"/>
              </a:defRPr>
            </a:lvl5pPr>
            <a:lvl6pPr marL="2590800" defTabSz="1066800" fontAlgn="base">
              <a:spcBef>
                <a:spcPct val="0"/>
              </a:spcBef>
              <a:spcAft>
                <a:spcPct val="0"/>
              </a:spcAft>
              <a:defRPr sz="2400">
                <a:solidFill>
                  <a:schemeClr val="tx1"/>
                </a:solidFill>
                <a:latin typeface="Times New Roman" charset="0"/>
              </a:defRPr>
            </a:lvl6pPr>
            <a:lvl7pPr marL="3048000" defTabSz="1066800" fontAlgn="base">
              <a:spcBef>
                <a:spcPct val="0"/>
              </a:spcBef>
              <a:spcAft>
                <a:spcPct val="0"/>
              </a:spcAft>
              <a:defRPr sz="2400">
                <a:solidFill>
                  <a:schemeClr val="tx1"/>
                </a:solidFill>
                <a:latin typeface="Times New Roman" charset="0"/>
              </a:defRPr>
            </a:lvl7pPr>
            <a:lvl8pPr marL="3505200" defTabSz="1066800" fontAlgn="base">
              <a:spcBef>
                <a:spcPct val="0"/>
              </a:spcBef>
              <a:spcAft>
                <a:spcPct val="0"/>
              </a:spcAft>
              <a:defRPr sz="2400">
                <a:solidFill>
                  <a:schemeClr val="tx1"/>
                </a:solidFill>
                <a:latin typeface="Times New Roman" charset="0"/>
              </a:defRPr>
            </a:lvl8pPr>
            <a:lvl9pPr marL="3962400" defTabSz="1066800" fontAlgn="base">
              <a:spcBef>
                <a:spcPct val="0"/>
              </a:spcBef>
              <a:spcAft>
                <a:spcPct val="0"/>
              </a:spcAft>
              <a:defRPr sz="2400">
                <a:solidFill>
                  <a:schemeClr val="tx1"/>
                </a:solidFill>
                <a:latin typeface="Times New Roman" charset="0"/>
              </a:defRPr>
            </a:lvl9pPr>
          </a:lstStyle>
          <a:p>
            <a:pPr eaLnBrk="1" hangingPunct="1">
              <a:buNone/>
            </a:pPr>
            <a:endParaRPr lang="x-none" altLang="x-none" sz="3120" b="0"/>
          </a:p>
        </p:txBody>
      </p:sp>
      <p:sp>
        <p:nvSpPr>
          <p:cNvPr id="2071" name="Line 23"/>
          <p:cNvSpPr>
            <a:spLocks noChangeShapeType="1"/>
          </p:cNvSpPr>
          <p:nvPr/>
        </p:nvSpPr>
        <p:spPr bwMode="auto">
          <a:xfrm flipV="1">
            <a:off x="-15081" y="5022906"/>
            <a:ext cx="42794238" cy="9906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buNone/>
            </a:pPr>
            <a:endParaRPr lang="en-US" sz="3957"/>
          </a:p>
        </p:txBody>
      </p:sp>
      <p:sp>
        <p:nvSpPr>
          <p:cNvPr id="2078" name="Rectangle 30"/>
          <p:cNvSpPr>
            <a:spLocks noChangeArrowheads="1"/>
          </p:cNvSpPr>
          <p:nvPr/>
        </p:nvSpPr>
        <p:spPr bwMode="auto">
          <a:xfrm>
            <a:off x="19645866" y="12979066"/>
            <a:ext cx="42794238" cy="701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None/>
            </a:pPr>
            <a:endParaRPr lang="en-US" sz="3957"/>
          </a:p>
        </p:txBody>
      </p:sp>
      <p:sp>
        <p:nvSpPr>
          <p:cNvPr id="2095" name="Rectangle 47"/>
          <p:cNvSpPr>
            <a:spLocks noChangeArrowheads="1"/>
          </p:cNvSpPr>
          <p:nvPr/>
        </p:nvSpPr>
        <p:spPr bwMode="auto">
          <a:xfrm>
            <a:off x="18738400" y="13101124"/>
            <a:ext cx="42794238" cy="728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18866" tIns="59433" rIns="118866" bIns="59433">
            <a:spAutoFit/>
          </a:bodyPr>
          <a:lstStyle/>
          <a:p>
            <a:pPr>
              <a:buNone/>
            </a:pPr>
            <a:endParaRPr lang="en-US" sz="3957"/>
          </a:p>
        </p:txBody>
      </p:sp>
      <p:sp>
        <p:nvSpPr>
          <p:cNvPr id="2099" name="Rectangle 51"/>
          <p:cNvSpPr>
            <a:spLocks noChangeArrowheads="1"/>
          </p:cNvSpPr>
          <p:nvPr/>
        </p:nvSpPr>
        <p:spPr bwMode="auto">
          <a:xfrm>
            <a:off x="19836912" y="13467295"/>
            <a:ext cx="42794238" cy="728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18866" tIns="59433" rIns="118866" bIns="59433">
            <a:spAutoFit/>
          </a:bodyPr>
          <a:lstStyle/>
          <a:p>
            <a:pPr>
              <a:buNone/>
            </a:pPr>
            <a:endParaRPr lang="en-US" sz="3957"/>
          </a:p>
        </p:txBody>
      </p:sp>
      <p:sp>
        <p:nvSpPr>
          <p:cNvPr id="45" name="Text Box 2"/>
          <p:cNvSpPr txBox="1">
            <a:spLocks noChangeArrowheads="1"/>
          </p:cNvSpPr>
          <p:nvPr/>
        </p:nvSpPr>
        <p:spPr bwMode="auto">
          <a:xfrm>
            <a:off x="2742809" y="233178"/>
            <a:ext cx="37308620" cy="2041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72926" tIns="472926" rIns="472926" bIns="472926">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lgn="ctr">
              <a:buNone/>
            </a:pPr>
            <a:r>
              <a:rPr lang="en-US" altLang="x-none" sz="7000" dirty="0">
                <a:solidFill>
                  <a:schemeClr val="tx1"/>
                </a:solidFill>
                <a:latin typeface="Calibri" charset="0"/>
                <a:ea typeface="Calibri" charset="0"/>
                <a:cs typeface="Calibri" charset="0"/>
              </a:rPr>
              <a:t>RobotX Forum Poster: Title of Poster, Bold, 60-80 Points</a:t>
            </a:r>
          </a:p>
        </p:txBody>
      </p:sp>
      <p:sp>
        <p:nvSpPr>
          <p:cNvPr id="46" name="Text Box 96"/>
          <p:cNvSpPr txBox="1">
            <a:spLocks noChangeArrowheads="1"/>
          </p:cNvSpPr>
          <p:nvPr/>
        </p:nvSpPr>
        <p:spPr bwMode="auto">
          <a:xfrm>
            <a:off x="9672491" y="2255837"/>
            <a:ext cx="23646309" cy="217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33485" tIns="46824" rIns="433485" bIns="46824">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lgn="ctr">
              <a:buNone/>
            </a:pPr>
            <a:r>
              <a:rPr lang="en-US" altLang="x-none" sz="4500" dirty="0">
                <a:solidFill>
                  <a:schemeClr val="tx1"/>
                </a:solidFill>
                <a:latin typeface="Calibri" charset="0"/>
                <a:ea typeface="Calibri" charset="0"/>
                <a:cs typeface="Calibri" charset="0"/>
              </a:rPr>
              <a:t>Names of Authors</a:t>
            </a:r>
          </a:p>
          <a:p>
            <a:pPr algn="ctr">
              <a:buNone/>
            </a:pPr>
            <a:r>
              <a:rPr lang="en-US" altLang="x-none" sz="4500" dirty="0">
                <a:solidFill>
                  <a:schemeClr val="tx1"/>
                </a:solidFill>
                <a:latin typeface="Calibri" charset="0"/>
                <a:ea typeface="Calibri" charset="0"/>
                <a:cs typeface="Calibri" charset="0"/>
              </a:rPr>
              <a:t>Department</a:t>
            </a:r>
          </a:p>
          <a:p>
            <a:pPr algn="ctr">
              <a:buNone/>
            </a:pPr>
            <a:r>
              <a:rPr lang="en-US" altLang="x-none" sz="4500" dirty="0">
                <a:solidFill>
                  <a:schemeClr val="tx1"/>
                </a:solidFill>
                <a:latin typeface="Calibri" charset="0"/>
                <a:ea typeface="Calibri" charset="0"/>
                <a:cs typeface="Calibri" charset="0"/>
              </a:rPr>
              <a:t>Institution</a:t>
            </a:r>
          </a:p>
        </p:txBody>
      </p:sp>
      <p:sp>
        <p:nvSpPr>
          <p:cNvPr id="49" name="Text Box 95"/>
          <p:cNvSpPr txBox="1">
            <a:spLocks noChangeArrowheads="1"/>
          </p:cNvSpPr>
          <p:nvPr/>
        </p:nvSpPr>
        <p:spPr bwMode="auto">
          <a:xfrm>
            <a:off x="22136066" y="22753637"/>
            <a:ext cx="18005679" cy="1821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236463" tIns="46824" rIns="472926" bIns="46824">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buNone/>
            </a:pPr>
            <a:r>
              <a:rPr lang="en-US" altLang="x-none" sz="3600" dirty="0">
                <a:solidFill>
                  <a:schemeClr val="tx1"/>
                </a:solidFill>
                <a:latin typeface="Calibri" charset="0"/>
                <a:ea typeface="Calibri" charset="0"/>
                <a:cs typeface="Calibri" charset="0"/>
              </a:rPr>
              <a:t>Acknowledgments (Calibri, 36 points, bold)</a:t>
            </a:r>
          </a:p>
          <a:p>
            <a:pPr algn="just">
              <a:spcBef>
                <a:spcPts val="1241"/>
              </a:spcBef>
              <a:buNone/>
            </a:pPr>
            <a:r>
              <a:rPr lang="en-US" altLang="x-none" sz="3200" dirty="0">
                <a:solidFill>
                  <a:schemeClr val="tx1"/>
                </a:solidFill>
                <a:latin typeface="Calibri" charset="0"/>
                <a:ea typeface="Calibri" charset="0"/>
                <a:cs typeface="Calibri" charset="0"/>
              </a:rPr>
              <a:t>In this template, acknowledgments are set in Calibri, 32 points. Try to keep the acknowledgments to one or two lines.</a:t>
            </a:r>
          </a:p>
        </p:txBody>
      </p:sp>
      <p:sp>
        <p:nvSpPr>
          <p:cNvPr id="50" name="Text Box 3"/>
          <p:cNvSpPr txBox="1">
            <a:spLocks noChangeArrowheads="1"/>
          </p:cNvSpPr>
          <p:nvPr/>
        </p:nvSpPr>
        <p:spPr bwMode="auto">
          <a:xfrm>
            <a:off x="2716536" y="5437010"/>
            <a:ext cx="18054942" cy="3230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72926" tIns="46824" rIns="236463" bIns="46824">
            <a:spAutoFit/>
          </a:bodyPr>
          <a:lstStyle>
            <a:lvl1pPr defTabSz="908050">
              <a:tabLst>
                <a:tab pos="914400" algn="l"/>
              </a:tabLst>
              <a:defRPr sz="4000" b="1">
                <a:solidFill>
                  <a:srgbClr val="003399"/>
                </a:solidFill>
                <a:latin typeface="Arial" charset="0"/>
              </a:defRPr>
            </a:lvl1pPr>
            <a:lvl2pPr marL="742950" indent="-285750" defTabSz="908050">
              <a:tabLst>
                <a:tab pos="914400" algn="l"/>
              </a:tabLst>
              <a:defRPr sz="4000" b="1">
                <a:solidFill>
                  <a:srgbClr val="003399"/>
                </a:solidFill>
                <a:latin typeface="Arial" charset="0"/>
              </a:defRPr>
            </a:lvl2pPr>
            <a:lvl3pPr marL="1143000" indent="-228600" defTabSz="908050">
              <a:tabLst>
                <a:tab pos="914400" algn="l"/>
              </a:tabLst>
              <a:defRPr sz="4000" b="1">
                <a:solidFill>
                  <a:srgbClr val="003399"/>
                </a:solidFill>
                <a:latin typeface="Arial" charset="0"/>
              </a:defRPr>
            </a:lvl3pPr>
            <a:lvl4pPr marL="1600200" indent="-228600" defTabSz="908050">
              <a:tabLst>
                <a:tab pos="914400" algn="l"/>
              </a:tabLst>
              <a:defRPr sz="4000" b="1">
                <a:solidFill>
                  <a:srgbClr val="003399"/>
                </a:solidFill>
                <a:latin typeface="Arial" charset="0"/>
              </a:defRPr>
            </a:lvl4pPr>
            <a:lvl5pPr marL="2057400" indent="-228600" defTabSz="908050">
              <a:tabLst>
                <a:tab pos="914400" algn="l"/>
              </a:tabLst>
              <a:defRPr sz="4000" b="1">
                <a:solidFill>
                  <a:srgbClr val="003399"/>
                </a:solidFill>
                <a:latin typeface="Arial"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charset="0"/>
              </a:defRPr>
            </a:lvl9pPr>
          </a:lstStyle>
          <a:p>
            <a:pPr>
              <a:buNone/>
            </a:pPr>
            <a:r>
              <a:rPr lang="en-US" altLang="x-none" sz="4500" dirty="0">
                <a:solidFill>
                  <a:schemeClr val="tx1"/>
                </a:solidFill>
                <a:latin typeface="Calibri" charset="0"/>
                <a:ea typeface="Calibri" charset="0"/>
                <a:cs typeface="Calibri" charset="0"/>
              </a:rPr>
              <a:t>Heading 1 (ex. Project Objectives, Problem/Needs, Project Goals)</a:t>
            </a:r>
          </a:p>
          <a:p>
            <a:pPr>
              <a:spcBef>
                <a:spcPct val="25000"/>
              </a:spcBef>
              <a:buNone/>
            </a:pPr>
            <a:r>
              <a:rPr lang="en-US" altLang="x-none" sz="3600" dirty="0">
                <a:solidFill>
                  <a:schemeClr val="tx1"/>
                </a:solidFill>
                <a:latin typeface="Calibri" charset="0"/>
                <a:ea typeface="Calibri" charset="0"/>
                <a:cs typeface="Calibri" charset="0"/>
              </a:rPr>
              <a:t>The first section of the poster should define the topic and show its importance. A good test is whether the poster can orient the audience to these two aspects in 20 seconds. The use of bullet points is often effective.  Shown in Figure 1 are two possible layouts for a poster. This section was set in Calibri, boldface, 36 points.</a:t>
            </a:r>
          </a:p>
        </p:txBody>
      </p:sp>
      <p:sp>
        <p:nvSpPr>
          <p:cNvPr id="51" name="Text Box 126"/>
          <p:cNvSpPr txBox="1">
            <a:spLocks noChangeArrowheads="1"/>
          </p:cNvSpPr>
          <p:nvPr/>
        </p:nvSpPr>
        <p:spPr bwMode="auto">
          <a:xfrm>
            <a:off x="3898851" y="15999027"/>
            <a:ext cx="14660711" cy="587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33485" tIns="46824" rIns="433485" bIns="46824">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lgn="ctr">
              <a:buNone/>
            </a:pPr>
            <a:r>
              <a:rPr lang="en-US" altLang="x-none" sz="3200" dirty="0">
                <a:solidFill>
                  <a:schemeClr val="tx1"/>
                </a:solidFill>
                <a:latin typeface="Calibri" charset="0"/>
                <a:ea typeface="Calibri" charset="0"/>
                <a:cs typeface="Calibri" charset="0"/>
              </a:rPr>
              <a:t>Figure 1. Two possible layouts for poster (caption: 32 points, bold). </a:t>
            </a:r>
          </a:p>
        </p:txBody>
      </p:sp>
      <p:sp>
        <p:nvSpPr>
          <p:cNvPr id="52" name="Text Box 238"/>
          <p:cNvSpPr txBox="1">
            <a:spLocks noChangeArrowheads="1"/>
          </p:cNvSpPr>
          <p:nvPr/>
        </p:nvSpPr>
        <p:spPr bwMode="auto">
          <a:xfrm>
            <a:off x="22136066" y="25573037"/>
            <a:ext cx="18178100" cy="2933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236463" tIns="46824" rIns="472926" bIns="472926">
            <a:spAutoFit/>
          </a:bodyPr>
          <a:lstStyle>
            <a:lvl1pPr marL="877888" indent="-877888"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marL="0" indent="0">
              <a:buNone/>
            </a:pPr>
            <a:r>
              <a:rPr lang="en-US" altLang="x-none" sz="3600" dirty="0">
                <a:solidFill>
                  <a:schemeClr val="tx1"/>
                </a:solidFill>
                <a:latin typeface="Calibri" charset="0"/>
                <a:ea typeface="Calibri" charset="0"/>
                <a:cs typeface="Calibri" charset="0"/>
              </a:rPr>
              <a:t>References (Calibri, 36 points, bold)</a:t>
            </a:r>
          </a:p>
          <a:p>
            <a:pPr marL="0" indent="0" algn="just">
              <a:spcBef>
                <a:spcPts val="1241"/>
              </a:spcBef>
              <a:buNone/>
            </a:pPr>
            <a:r>
              <a:rPr lang="en-US" altLang="x-none" sz="3200" dirty="0">
                <a:solidFill>
                  <a:schemeClr val="tx1"/>
                </a:solidFill>
                <a:latin typeface="Calibri" charset="0"/>
                <a:ea typeface="Calibri" charset="0"/>
                <a:cs typeface="Calibri" charset="0"/>
              </a:rPr>
              <a:t>All references must be sited in APA style. Examples of references are available on the </a:t>
            </a:r>
            <a:r>
              <a:rPr lang="en-US" altLang="x-none" sz="3200" dirty="0">
                <a:solidFill>
                  <a:srgbClr val="105388"/>
                </a:solidFill>
                <a:latin typeface="Calibri" charset="0"/>
                <a:ea typeface="Calibri" charset="0"/>
                <a:cs typeface="Calibri" charset="0"/>
                <a:hlinkClick r:id="rId3">
                  <a:extLst>
                    <a:ext uri="{A12FA001-AC4F-418D-AE19-62706E023703}">
                      <ahyp:hlinkClr xmlns:ahyp="http://schemas.microsoft.com/office/drawing/2018/hyperlinkcolor" val="tx"/>
                    </a:ext>
                  </a:extLst>
                </a:hlinkClick>
              </a:rPr>
              <a:t>APA website</a:t>
            </a:r>
            <a:r>
              <a:rPr lang="en-US" altLang="x-none" sz="3200" dirty="0">
                <a:solidFill>
                  <a:schemeClr val="tx1"/>
                </a:solidFill>
                <a:latin typeface="Calibri" charset="0"/>
                <a:ea typeface="Calibri" charset="0"/>
                <a:cs typeface="Calibri" charset="0"/>
              </a:rPr>
              <a:t>.</a:t>
            </a:r>
          </a:p>
          <a:p>
            <a:pPr marL="0" indent="0" algn="just">
              <a:spcBef>
                <a:spcPts val="1241"/>
              </a:spcBef>
              <a:buNone/>
            </a:pPr>
            <a:r>
              <a:rPr lang="en-US" altLang="x-none" sz="3200" dirty="0">
                <a:solidFill>
                  <a:schemeClr val="tx1"/>
                </a:solidFill>
                <a:latin typeface="Calibri" charset="0"/>
                <a:ea typeface="Calibri" charset="0"/>
                <a:cs typeface="Calibri" charset="0"/>
              </a:rPr>
              <a:t>In this template, references are set in Calibri, 32 points, with reverse indent: alphabetical or numerical order.</a:t>
            </a:r>
          </a:p>
        </p:txBody>
      </p:sp>
      <p:sp>
        <p:nvSpPr>
          <p:cNvPr id="53" name="Text Box 304"/>
          <p:cNvSpPr txBox="1">
            <a:spLocks noChangeArrowheads="1"/>
          </p:cNvSpPr>
          <p:nvPr/>
        </p:nvSpPr>
        <p:spPr bwMode="auto">
          <a:xfrm>
            <a:off x="2716536" y="16962437"/>
            <a:ext cx="18068079" cy="3141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72926" tIns="46824" rIns="236463" bIns="46824">
            <a:spAutoFit/>
          </a:bodyPr>
          <a:lstStyle>
            <a:lvl1pPr defTabSz="908050">
              <a:tabLst>
                <a:tab pos="914400" algn="l"/>
              </a:tabLst>
              <a:defRPr sz="4000" b="1">
                <a:solidFill>
                  <a:srgbClr val="003399"/>
                </a:solidFill>
                <a:latin typeface="Arial" charset="0"/>
              </a:defRPr>
            </a:lvl1pPr>
            <a:lvl2pPr marL="742950" indent="-285750" defTabSz="908050">
              <a:tabLst>
                <a:tab pos="914400" algn="l"/>
              </a:tabLst>
              <a:defRPr sz="4000" b="1">
                <a:solidFill>
                  <a:srgbClr val="003399"/>
                </a:solidFill>
                <a:latin typeface="Arial" charset="0"/>
              </a:defRPr>
            </a:lvl2pPr>
            <a:lvl3pPr marL="1143000" indent="-228600" defTabSz="908050">
              <a:tabLst>
                <a:tab pos="914400" algn="l"/>
              </a:tabLst>
              <a:defRPr sz="4000" b="1">
                <a:solidFill>
                  <a:srgbClr val="003399"/>
                </a:solidFill>
                <a:latin typeface="Arial" charset="0"/>
              </a:defRPr>
            </a:lvl3pPr>
            <a:lvl4pPr marL="1600200" indent="-228600" defTabSz="908050">
              <a:tabLst>
                <a:tab pos="914400" algn="l"/>
              </a:tabLst>
              <a:defRPr sz="4000" b="1">
                <a:solidFill>
                  <a:srgbClr val="003399"/>
                </a:solidFill>
                <a:latin typeface="Arial" charset="0"/>
              </a:defRPr>
            </a:lvl4pPr>
            <a:lvl5pPr marL="2057400" indent="-228600" defTabSz="908050">
              <a:tabLst>
                <a:tab pos="914400" algn="l"/>
              </a:tabLst>
              <a:defRPr sz="4000" b="1">
                <a:solidFill>
                  <a:srgbClr val="003399"/>
                </a:solidFill>
                <a:latin typeface="Arial"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charset="0"/>
              </a:defRPr>
            </a:lvl9pPr>
          </a:lstStyle>
          <a:p>
            <a:pPr>
              <a:buNone/>
            </a:pPr>
            <a:r>
              <a:rPr lang="en-US" altLang="x-none" sz="4500" dirty="0">
                <a:solidFill>
                  <a:schemeClr val="tx1"/>
                </a:solidFill>
                <a:latin typeface="Calibri" charset="0"/>
                <a:ea typeface="Calibri" charset="0"/>
                <a:cs typeface="Calibri" charset="0"/>
              </a:rPr>
              <a:t>Heading 2 (ex. Methods)</a:t>
            </a:r>
          </a:p>
          <a:p>
            <a:pPr>
              <a:spcBef>
                <a:spcPct val="25000"/>
              </a:spcBef>
              <a:buNone/>
            </a:pPr>
            <a:r>
              <a:rPr lang="en-US" altLang="x-none" sz="3600" dirty="0">
                <a:solidFill>
                  <a:schemeClr val="tx1"/>
                </a:solidFill>
                <a:latin typeface="Calibri" charset="0"/>
                <a:ea typeface="Calibri" charset="0"/>
                <a:cs typeface="Calibri" charset="0"/>
              </a:rPr>
              <a:t>The second section of the poster might serve a number of purposes: background information, methods, or system design. An important point with posters is to rely on visuals rather than longs blocks of text to communicate. Figure 2 shows two more possible layouts for posters. This section was set in Calibri, boldface, 36 points.</a:t>
            </a:r>
          </a:p>
        </p:txBody>
      </p:sp>
      <p:sp>
        <p:nvSpPr>
          <p:cNvPr id="54" name="Text Box 341"/>
          <p:cNvSpPr txBox="1">
            <a:spLocks noChangeArrowheads="1"/>
          </p:cNvSpPr>
          <p:nvPr/>
        </p:nvSpPr>
        <p:spPr bwMode="auto">
          <a:xfrm>
            <a:off x="3583566" y="27893731"/>
            <a:ext cx="15764206" cy="587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33485" tIns="46824" rIns="433485" bIns="46824">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lgn="ctr">
              <a:buNone/>
            </a:pPr>
            <a:r>
              <a:rPr lang="en-US" altLang="x-none" sz="3200" dirty="0">
                <a:solidFill>
                  <a:schemeClr val="tx1"/>
                </a:solidFill>
                <a:latin typeface="Calibri" charset="0"/>
                <a:ea typeface="Calibri" charset="0"/>
                <a:cs typeface="Calibri" charset="0"/>
              </a:rPr>
              <a:t>Figure 2. Two other possible layouts for poster (caption: 32 points, bold). </a:t>
            </a:r>
          </a:p>
        </p:txBody>
      </p:sp>
      <p:sp>
        <p:nvSpPr>
          <p:cNvPr id="55" name="Text Box 401"/>
          <p:cNvSpPr txBox="1">
            <a:spLocks noChangeArrowheads="1"/>
          </p:cNvSpPr>
          <p:nvPr/>
        </p:nvSpPr>
        <p:spPr bwMode="auto">
          <a:xfrm>
            <a:off x="22149203" y="19547387"/>
            <a:ext cx="17992542" cy="25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236463" tIns="46824" rIns="472926" bIns="46824">
            <a:spAutoFit/>
          </a:bodyPr>
          <a:lstStyle>
            <a:lvl1pPr defTabSz="908050">
              <a:tabLst>
                <a:tab pos="914400" algn="l"/>
              </a:tabLst>
              <a:defRPr sz="4000" b="1">
                <a:solidFill>
                  <a:srgbClr val="003399"/>
                </a:solidFill>
                <a:latin typeface="Arial" charset="0"/>
              </a:defRPr>
            </a:lvl1pPr>
            <a:lvl2pPr marL="742950" indent="-285750" defTabSz="908050">
              <a:tabLst>
                <a:tab pos="914400" algn="l"/>
              </a:tabLst>
              <a:defRPr sz="4000" b="1">
                <a:solidFill>
                  <a:srgbClr val="003399"/>
                </a:solidFill>
                <a:latin typeface="Arial" charset="0"/>
              </a:defRPr>
            </a:lvl2pPr>
            <a:lvl3pPr marL="1143000" indent="-228600" defTabSz="908050">
              <a:tabLst>
                <a:tab pos="914400" algn="l"/>
              </a:tabLst>
              <a:defRPr sz="4000" b="1">
                <a:solidFill>
                  <a:srgbClr val="003399"/>
                </a:solidFill>
                <a:latin typeface="Arial" charset="0"/>
              </a:defRPr>
            </a:lvl3pPr>
            <a:lvl4pPr marL="1600200" indent="-228600" defTabSz="908050">
              <a:tabLst>
                <a:tab pos="914400" algn="l"/>
              </a:tabLst>
              <a:defRPr sz="4000" b="1">
                <a:solidFill>
                  <a:srgbClr val="003399"/>
                </a:solidFill>
                <a:latin typeface="Arial" charset="0"/>
              </a:defRPr>
            </a:lvl4pPr>
            <a:lvl5pPr marL="2057400" indent="-228600" defTabSz="908050">
              <a:tabLst>
                <a:tab pos="914400" algn="l"/>
              </a:tabLst>
              <a:defRPr sz="4000" b="1">
                <a:solidFill>
                  <a:srgbClr val="003399"/>
                </a:solidFill>
                <a:latin typeface="Arial"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charset="0"/>
              </a:defRPr>
            </a:lvl9pPr>
          </a:lstStyle>
          <a:p>
            <a:pPr>
              <a:buNone/>
            </a:pPr>
            <a:r>
              <a:rPr lang="en-US" altLang="x-none" sz="4500" dirty="0">
                <a:solidFill>
                  <a:schemeClr val="tx1"/>
                </a:solidFill>
                <a:latin typeface="Calibri" charset="0"/>
                <a:ea typeface="Calibri" charset="0"/>
                <a:cs typeface="Calibri" charset="0"/>
              </a:rPr>
              <a:t>Heading 4 (ex. Conclusions)</a:t>
            </a:r>
          </a:p>
          <a:p>
            <a:pPr>
              <a:spcBef>
                <a:spcPct val="25000"/>
              </a:spcBef>
              <a:buNone/>
            </a:pPr>
            <a:r>
              <a:rPr lang="en-US" altLang="x-none" sz="3600" dirty="0">
                <a:solidFill>
                  <a:schemeClr val="tx1"/>
                </a:solidFill>
                <a:latin typeface="Calibri" charset="0"/>
                <a:ea typeface="Calibri" charset="0"/>
                <a:cs typeface="Calibri" charset="0"/>
              </a:rPr>
              <a:t>The final section of the poster generally provides conclusions and recommendations. This section was set in Calibri, boldface, 36 points. As with the first section, this section is read by most passers-by. </a:t>
            </a:r>
          </a:p>
        </p:txBody>
      </p:sp>
      <p:sp>
        <p:nvSpPr>
          <p:cNvPr id="56" name="Text Box 402"/>
          <p:cNvSpPr txBox="1">
            <a:spLocks noChangeArrowheads="1"/>
          </p:cNvSpPr>
          <p:nvPr/>
        </p:nvSpPr>
        <p:spPr bwMode="auto">
          <a:xfrm>
            <a:off x="22136066" y="5342455"/>
            <a:ext cx="18054942" cy="4520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236463" tIns="46824" rIns="472926" bIns="46824">
            <a:spAutoFit/>
          </a:bodyPr>
          <a:lstStyle>
            <a:lvl1pPr defTabSz="908050">
              <a:tabLst>
                <a:tab pos="914400" algn="l"/>
              </a:tabLst>
              <a:defRPr sz="4000" b="1">
                <a:solidFill>
                  <a:srgbClr val="003399"/>
                </a:solidFill>
                <a:latin typeface="Arial" charset="0"/>
              </a:defRPr>
            </a:lvl1pPr>
            <a:lvl2pPr marL="742950" indent="-285750" defTabSz="908050">
              <a:tabLst>
                <a:tab pos="914400" algn="l"/>
              </a:tabLst>
              <a:defRPr sz="4000" b="1">
                <a:solidFill>
                  <a:srgbClr val="003399"/>
                </a:solidFill>
                <a:latin typeface="Arial" charset="0"/>
              </a:defRPr>
            </a:lvl2pPr>
            <a:lvl3pPr marL="1143000" indent="-228600" defTabSz="908050">
              <a:tabLst>
                <a:tab pos="914400" algn="l"/>
              </a:tabLst>
              <a:defRPr sz="4000" b="1">
                <a:solidFill>
                  <a:srgbClr val="003399"/>
                </a:solidFill>
                <a:latin typeface="Arial" charset="0"/>
              </a:defRPr>
            </a:lvl3pPr>
            <a:lvl4pPr marL="1600200" indent="-228600" defTabSz="908050">
              <a:tabLst>
                <a:tab pos="914400" algn="l"/>
              </a:tabLst>
              <a:defRPr sz="4000" b="1">
                <a:solidFill>
                  <a:srgbClr val="003399"/>
                </a:solidFill>
                <a:latin typeface="Arial" charset="0"/>
              </a:defRPr>
            </a:lvl4pPr>
            <a:lvl5pPr marL="2057400" indent="-228600" defTabSz="908050">
              <a:tabLst>
                <a:tab pos="914400" algn="l"/>
              </a:tabLst>
              <a:defRPr sz="4000" b="1">
                <a:solidFill>
                  <a:srgbClr val="003399"/>
                </a:solidFill>
                <a:latin typeface="Arial"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charset="0"/>
              </a:defRPr>
            </a:lvl9pPr>
          </a:lstStyle>
          <a:p>
            <a:pPr>
              <a:buNone/>
            </a:pPr>
            <a:r>
              <a:rPr lang="en-US" altLang="x-none" sz="4500" dirty="0">
                <a:solidFill>
                  <a:schemeClr val="tx1"/>
                </a:solidFill>
                <a:latin typeface="Calibri" charset="0"/>
                <a:ea typeface="Calibri" charset="0"/>
                <a:cs typeface="Calibri" charset="0"/>
              </a:rPr>
              <a:t>Heading 3 (ex. Results)</a:t>
            </a:r>
          </a:p>
          <a:p>
            <a:pPr>
              <a:spcBef>
                <a:spcPct val="25000"/>
              </a:spcBef>
              <a:buNone/>
            </a:pPr>
            <a:r>
              <a:rPr lang="en-US" altLang="x-none" sz="3600" dirty="0">
                <a:solidFill>
                  <a:schemeClr val="tx1"/>
                </a:solidFill>
                <a:latin typeface="Calibri" charset="0"/>
                <a:ea typeface="Calibri" charset="0"/>
                <a:cs typeface="Calibri" charset="0"/>
              </a:rPr>
              <a:t>One section of a poster should present the results. Often the results can be depicted with graphs, such as for an experiment, or with drawings such as with a design. </a:t>
            </a:r>
          </a:p>
          <a:p>
            <a:pPr>
              <a:spcBef>
                <a:spcPct val="25000"/>
              </a:spcBef>
              <a:buNone/>
            </a:pPr>
            <a:r>
              <a:rPr lang="en-US" altLang="x-none" sz="3600" dirty="0">
                <a:solidFill>
                  <a:schemeClr val="tx1"/>
                </a:solidFill>
                <a:latin typeface="Calibri" charset="0"/>
                <a:ea typeface="Calibri" charset="0"/>
                <a:cs typeface="Calibri" charset="0"/>
              </a:rPr>
              <a:t>Shown in Figure 3 are two more possible layouts for a poster. This section was set in Calibri, boldface, 36 points. Note that the amount of type in the sections affects the choice, size, and boldfacing of the typeface. No matter the type that you select for the sections, you should still use a bold sans serif for the headings. </a:t>
            </a:r>
          </a:p>
        </p:txBody>
      </p:sp>
      <p:sp>
        <p:nvSpPr>
          <p:cNvPr id="57" name="Text Box 443"/>
          <p:cNvSpPr txBox="1">
            <a:spLocks noChangeArrowheads="1"/>
          </p:cNvSpPr>
          <p:nvPr/>
        </p:nvSpPr>
        <p:spPr bwMode="auto">
          <a:xfrm>
            <a:off x="22894718" y="17728372"/>
            <a:ext cx="15764206" cy="587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33485" tIns="46824" rIns="433485" bIns="46824">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lgn="ctr">
              <a:buNone/>
            </a:pPr>
            <a:r>
              <a:rPr lang="en-US" altLang="x-none" sz="3200" dirty="0">
                <a:solidFill>
                  <a:schemeClr val="tx1"/>
                </a:solidFill>
                <a:latin typeface="Calibri" charset="0"/>
                <a:ea typeface="Calibri" charset="0"/>
                <a:cs typeface="Calibri" charset="0"/>
              </a:rPr>
              <a:t>Figure 3. Two more possible layouts for poster (caption: 32 points, bold). </a:t>
            </a:r>
          </a:p>
        </p:txBody>
      </p:sp>
      <p:grpSp>
        <p:nvGrpSpPr>
          <p:cNvPr id="58" name="Group 619"/>
          <p:cNvGrpSpPr>
            <a:grpSpLocks/>
          </p:cNvGrpSpPr>
          <p:nvPr/>
        </p:nvGrpSpPr>
        <p:grpSpPr bwMode="auto">
          <a:xfrm>
            <a:off x="22875458" y="11186226"/>
            <a:ext cx="7818061" cy="6233430"/>
            <a:chOff x="12096" y="6864"/>
            <a:chExt cx="4761" cy="3796"/>
          </a:xfrm>
        </p:grpSpPr>
        <p:sp>
          <p:nvSpPr>
            <p:cNvPr id="59" name="Rectangle 493"/>
            <p:cNvSpPr>
              <a:spLocks noChangeArrowheads="1"/>
            </p:cNvSpPr>
            <p:nvPr/>
          </p:nvSpPr>
          <p:spPr bwMode="auto">
            <a:xfrm>
              <a:off x="12096" y="6864"/>
              <a:ext cx="4761" cy="379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6697" tIns="43348" rIns="86697" bIns="43348" anchor="ctr"/>
            <a:lstStyle>
              <a:lvl1pPr defTabSz="838200">
                <a:defRPr sz="4000" b="1">
                  <a:solidFill>
                    <a:srgbClr val="003399"/>
                  </a:solidFill>
                  <a:latin typeface="Arial" charset="0"/>
                </a:defRPr>
              </a:lvl1pPr>
              <a:lvl2pPr marL="742950" indent="-285750" defTabSz="838200">
                <a:defRPr sz="4000" b="1">
                  <a:solidFill>
                    <a:srgbClr val="003399"/>
                  </a:solidFill>
                  <a:latin typeface="Arial" charset="0"/>
                </a:defRPr>
              </a:lvl2pPr>
              <a:lvl3pPr marL="1143000" indent="-228600" defTabSz="838200">
                <a:defRPr sz="4000" b="1">
                  <a:solidFill>
                    <a:srgbClr val="003399"/>
                  </a:solidFill>
                  <a:latin typeface="Arial" charset="0"/>
                </a:defRPr>
              </a:lvl3pPr>
              <a:lvl4pPr marL="1600200" indent="-228600" defTabSz="838200">
                <a:defRPr sz="4000" b="1">
                  <a:solidFill>
                    <a:srgbClr val="003399"/>
                  </a:solidFill>
                  <a:latin typeface="Arial" charset="0"/>
                </a:defRPr>
              </a:lvl4pPr>
              <a:lvl5pPr marL="2057400" indent="-228600" defTabSz="838200">
                <a:defRPr sz="4000" b="1">
                  <a:solidFill>
                    <a:srgbClr val="003399"/>
                  </a:solidFill>
                  <a:latin typeface="Arial" charset="0"/>
                </a:defRPr>
              </a:lvl5pPr>
              <a:lvl6pPr marL="2514600" indent="-228600" defTabSz="838200" eaLnBrk="0" fontAlgn="base" hangingPunct="0">
                <a:spcBef>
                  <a:spcPct val="0"/>
                </a:spcBef>
                <a:spcAft>
                  <a:spcPct val="0"/>
                </a:spcAft>
                <a:defRPr sz="4000" b="1">
                  <a:solidFill>
                    <a:srgbClr val="003399"/>
                  </a:solidFill>
                  <a:latin typeface="Arial" charset="0"/>
                </a:defRPr>
              </a:lvl6pPr>
              <a:lvl7pPr marL="2971800" indent="-228600" defTabSz="838200" eaLnBrk="0" fontAlgn="base" hangingPunct="0">
                <a:spcBef>
                  <a:spcPct val="0"/>
                </a:spcBef>
                <a:spcAft>
                  <a:spcPct val="0"/>
                </a:spcAft>
                <a:defRPr sz="4000" b="1">
                  <a:solidFill>
                    <a:srgbClr val="003399"/>
                  </a:solidFill>
                  <a:latin typeface="Arial" charset="0"/>
                </a:defRPr>
              </a:lvl7pPr>
              <a:lvl8pPr marL="3429000" indent="-228600" defTabSz="838200" eaLnBrk="0" fontAlgn="base" hangingPunct="0">
                <a:spcBef>
                  <a:spcPct val="0"/>
                </a:spcBef>
                <a:spcAft>
                  <a:spcPct val="0"/>
                </a:spcAft>
                <a:defRPr sz="4000" b="1">
                  <a:solidFill>
                    <a:srgbClr val="003399"/>
                  </a:solidFill>
                  <a:latin typeface="Arial" charset="0"/>
                </a:defRPr>
              </a:lvl8pPr>
              <a:lvl9pPr marL="3886200" indent="-228600" defTabSz="838200" eaLnBrk="0" fontAlgn="base" hangingPunct="0">
                <a:spcBef>
                  <a:spcPct val="0"/>
                </a:spcBef>
                <a:spcAft>
                  <a:spcPct val="0"/>
                </a:spcAft>
                <a:defRPr sz="4000" b="1">
                  <a:solidFill>
                    <a:srgbClr val="003399"/>
                  </a:solidFill>
                  <a:latin typeface="Arial" charset="0"/>
                </a:defRPr>
              </a:lvl9pPr>
            </a:lstStyle>
            <a:p>
              <a:pPr algn="ctr">
                <a:buNone/>
              </a:pPr>
              <a:endParaRPr lang="x-none" altLang="x-none" sz="6827">
                <a:solidFill>
                  <a:schemeClr val="tx1"/>
                </a:solidFill>
                <a:latin typeface="Calibri" charset="0"/>
                <a:ea typeface="Calibri" charset="0"/>
                <a:cs typeface="Calibri" charset="0"/>
              </a:endParaRPr>
            </a:p>
          </p:txBody>
        </p:sp>
        <p:sp>
          <p:nvSpPr>
            <p:cNvPr id="61" name="Rectangle 496" descr="Narrow horizontal"/>
            <p:cNvSpPr>
              <a:spLocks noChangeArrowheads="1"/>
            </p:cNvSpPr>
            <p:nvPr/>
          </p:nvSpPr>
          <p:spPr bwMode="auto">
            <a:xfrm>
              <a:off x="13110" y="7274"/>
              <a:ext cx="2640" cy="12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62" name="Rectangle 497"/>
            <p:cNvSpPr>
              <a:spLocks noChangeArrowheads="1"/>
            </p:cNvSpPr>
            <p:nvPr/>
          </p:nvSpPr>
          <p:spPr bwMode="auto">
            <a:xfrm>
              <a:off x="12170" y="7257"/>
              <a:ext cx="295" cy="170"/>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63" name="Rectangle 498" descr="Narrow horizontal"/>
            <p:cNvSpPr>
              <a:spLocks noChangeArrowheads="1"/>
            </p:cNvSpPr>
            <p:nvPr/>
          </p:nvSpPr>
          <p:spPr bwMode="auto">
            <a:xfrm>
              <a:off x="12245" y="7630"/>
              <a:ext cx="2083" cy="36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64" name="Rectangle 499" descr="Dark horizontal"/>
            <p:cNvSpPr>
              <a:spLocks noChangeArrowheads="1"/>
            </p:cNvSpPr>
            <p:nvPr/>
          </p:nvSpPr>
          <p:spPr bwMode="auto">
            <a:xfrm>
              <a:off x="12245" y="7544"/>
              <a:ext cx="818" cy="57"/>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65" name="Rectangle 500" descr="Narrow horizontal"/>
            <p:cNvSpPr>
              <a:spLocks noChangeArrowheads="1"/>
            </p:cNvSpPr>
            <p:nvPr/>
          </p:nvSpPr>
          <p:spPr bwMode="auto">
            <a:xfrm>
              <a:off x="14700" y="7630"/>
              <a:ext cx="2083" cy="36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66" name="Rectangle 502" descr="Dark horizontal"/>
            <p:cNvSpPr>
              <a:spLocks noChangeArrowheads="1"/>
            </p:cNvSpPr>
            <p:nvPr/>
          </p:nvSpPr>
          <p:spPr bwMode="auto">
            <a:xfrm>
              <a:off x="14700" y="7544"/>
              <a:ext cx="818" cy="57"/>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67" name="Rectangle 503" descr="Narrow horizontal"/>
            <p:cNvSpPr>
              <a:spLocks noChangeArrowheads="1"/>
            </p:cNvSpPr>
            <p:nvPr/>
          </p:nvSpPr>
          <p:spPr bwMode="auto">
            <a:xfrm>
              <a:off x="12954" y="9684"/>
              <a:ext cx="3235" cy="5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68" name="Rectangle 504" descr="Narrow horizontal"/>
            <p:cNvSpPr>
              <a:spLocks noChangeArrowheads="1"/>
            </p:cNvSpPr>
            <p:nvPr/>
          </p:nvSpPr>
          <p:spPr bwMode="auto">
            <a:xfrm>
              <a:off x="12245" y="10010"/>
              <a:ext cx="2083" cy="6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69" name="Rectangle 505" descr="Dark horizontal"/>
            <p:cNvSpPr>
              <a:spLocks noChangeArrowheads="1"/>
            </p:cNvSpPr>
            <p:nvPr/>
          </p:nvSpPr>
          <p:spPr bwMode="auto">
            <a:xfrm>
              <a:off x="12245" y="9923"/>
              <a:ext cx="818" cy="57"/>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70" name="Rectangle 506" descr="Narrow horizontal"/>
            <p:cNvSpPr>
              <a:spLocks noChangeArrowheads="1"/>
            </p:cNvSpPr>
            <p:nvPr/>
          </p:nvSpPr>
          <p:spPr bwMode="auto">
            <a:xfrm>
              <a:off x="14625" y="10010"/>
              <a:ext cx="2083" cy="19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71" name="Rectangle 507" descr="Dark horizontal"/>
            <p:cNvSpPr>
              <a:spLocks noChangeArrowheads="1"/>
            </p:cNvSpPr>
            <p:nvPr/>
          </p:nvSpPr>
          <p:spPr bwMode="auto">
            <a:xfrm>
              <a:off x="14625" y="9923"/>
              <a:ext cx="819" cy="57"/>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72" name="Rectangle 509" descr="Narrow horizontal"/>
            <p:cNvSpPr>
              <a:spLocks noChangeArrowheads="1"/>
            </p:cNvSpPr>
            <p:nvPr/>
          </p:nvSpPr>
          <p:spPr bwMode="auto">
            <a:xfrm>
              <a:off x="14625" y="10278"/>
              <a:ext cx="2083" cy="135"/>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73" name="Rectangle 510"/>
            <p:cNvSpPr>
              <a:spLocks noChangeArrowheads="1"/>
            </p:cNvSpPr>
            <p:nvPr/>
          </p:nvSpPr>
          <p:spPr bwMode="auto">
            <a:xfrm>
              <a:off x="15146" y="10245"/>
              <a:ext cx="1637" cy="9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74" name="Rectangle 512" descr="Narrow horizontal"/>
            <p:cNvSpPr>
              <a:spLocks noChangeArrowheads="1"/>
            </p:cNvSpPr>
            <p:nvPr/>
          </p:nvSpPr>
          <p:spPr bwMode="auto">
            <a:xfrm>
              <a:off x="14625" y="10490"/>
              <a:ext cx="2083" cy="135"/>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75" name="Rectangle 513"/>
            <p:cNvSpPr>
              <a:spLocks noChangeArrowheads="1"/>
            </p:cNvSpPr>
            <p:nvPr/>
          </p:nvSpPr>
          <p:spPr bwMode="auto">
            <a:xfrm>
              <a:off x="15146" y="10455"/>
              <a:ext cx="1637" cy="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76" name="Line 525"/>
            <p:cNvSpPr>
              <a:spLocks noChangeShapeType="1"/>
            </p:cNvSpPr>
            <p:nvPr/>
          </p:nvSpPr>
          <p:spPr bwMode="auto">
            <a:xfrm flipV="1">
              <a:off x="13076" y="9241"/>
              <a:ext cx="490" cy="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buNone/>
              </a:pPr>
              <a:endParaRPr lang="en-US" sz="4592"/>
            </a:p>
          </p:txBody>
        </p:sp>
        <p:sp>
          <p:nvSpPr>
            <p:cNvPr id="77" name="Line 526"/>
            <p:cNvSpPr>
              <a:spLocks noChangeShapeType="1"/>
            </p:cNvSpPr>
            <p:nvPr/>
          </p:nvSpPr>
          <p:spPr bwMode="auto">
            <a:xfrm flipV="1">
              <a:off x="15457" y="8243"/>
              <a:ext cx="490" cy="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buNone/>
              </a:pPr>
              <a:endParaRPr lang="en-US" sz="4592"/>
            </a:p>
          </p:txBody>
        </p:sp>
        <p:sp>
          <p:nvSpPr>
            <p:cNvPr id="78" name="Line 527"/>
            <p:cNvSpPr>
              <a:spLocks noChangeShapeType="1"/>
            </p:cNvSpPr>
            <p:nvPr/>
          </p:nvSpPr>
          <p:spPr bwMode="auto">
            <a:xfrm flipH="1" flipV="1">
              <a:off x="13076" y="8243"/>
              <a:ext cx="490" cy="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buNone/>
              </a:pPr>
              <a:endParaRPr lang="en-US" sz="4592"/>
            </a:p>
          </p:txBody>
        </p:sp>
        <p:sp>
          <p:nvSpPr>
            <p:cNvPr id="79" name="Line 528"/>
            <p:cNvSpPr>
              <a:spLocks noChangeShapeType="1"/>
            </p:cNvSpPr>
            <p:nvPr/>
          </p:nvSpPr>
          <p:spPr bwMode="auto">
            <a:xfrm flipH="1" flipV="1">
              <a:off x="15457" y="9241"/>
              <a:ext cx="490" cy="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buNone/>
              </a:pPr>
              <a:endParaRPr lang="en-US" sz="4592"/>
            </a:p>
          </p:txBody>
        </p:sp>
        <p:sp>
          <p:nvSpPr>
            <p:cNvPr id="80" name="Rectangle 501" descr="75%"/>
            <p:cNvSpPr>
              <a:spLocks noChangeArrowheads="1"/>
            </p:cNvSpPr>
            <p:nvPr/>
          </p:nvSpPr>
          <p:spPr bwMode="auto">
            <a:xfrm>
              <a:off x="12236" y="8086"/>
              <a:ext cx="963" cy="30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81" name="Rectangle 521" descr="75%"/>
            <p:cNvSpPr>
              <a:spLocks noChangeArrowheads="1"/>
            </p:cNvSpPr>
            <p:nvPr/>
          </p:nvSpPr>
          <p:spPr bwMode="auto">
            <a:xfrm>
              <a:off x="15807" y="8086"/>
              <a:ext cx="962" cy="30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82" name="Rectangle 522" descr="75%"/>
            <p:cNvSpPr>
              <a:spLocks noChangeArrowheads="1"/>
            </p:cNvSpPr>
            <p:nvPr/>
          </p:nvSpPr>
          <p:spPr bwMode="auto">
            <a:xfrm>
              <a:off x="12236" y="9353"/>
              <a:ext cx="963" cy="309"/>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83" name="Rectangle 523" descr="75%"/>
            <p:cNvSpPr>
              <a:spLocks noChangeArrowheads="1"/>
            </p:cNvSpPr>
            <p:nvPr/>
          </p:nvSpPr>
          <p:spPr bwMode="auto">
            <a:xfrm>
              <a:off x="15807" y="9353"/>
              <a:ext cx="962" cy="309"/>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84" name="Rectangle 524" descr="80%"/>
            <p:cNvSpPr>
              <a:spLocks noChangeArrowheads="1"/>
            </p:cNvSpPr>
            <p:nvPr/>
          </p:nvSpPr>
          <p:spPr bwMode="auto">
            <a:xfrm>
              <a:off x="13286" y="8348"/>
              <a:ext cx="2451" cy="1051"/>
            </a:xfrm>
            <a:prstGeom prst="rect">
              <a:avLst/>
            </a:prstGeom>
            <a:pattFill prst="pct80">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85" name="Text Box 593"/>
            <p:cNvSpPr txBox="1">
              <a:spLocks noChangeArrowheads="1"/>
            </p:cNvSpPr>
            <p:nvPr/>
          </p:nvSpPr>
          <p:spPr bwMode="auto">
            <a:xfrm>
              <a:off x="12720" y="6912"/>
              <a:ext cx="3290" cy="2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000066"/>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buNone/>
              </a:pPr>
              <a:r>
                <a:rPr lang="en-US" altLang="x-none" sz="1862">
                  <a:solidFill>
                    <a:schemeClr val="tx1"/>
                  </a:solidFill>
                  <a:latin typeface="Calibri" charset="0"/>
                  <a:ea typeface="Calibri" charset="0"/>
                  <a:cs typeface="Calibri" charset="0"/>
                </a:rPr>
                <a:t>Phrase Headline That Is Set in Initial Capital Letters</a:t>
              </a:r>
            </a:p>
          </p:txBody>
        </p:sp>
      </p:grpSp>
      <p:grpSp>
        <p:nvGrpSpPr>
          <p:cNvPr id="86" name="Group 614"/>
          <p:cNvGrpSpPr>
            <a:grpSpLocks/>
          </p:cNvGrpSpPr>
          <p:nvPr/>
        </p:nvGrpSpPr>
        <p:grpSpPr bwMode="auto">
          <a:xfrm>
            <a:off x="3189462" y="9425681"/>
            <a:ext cx="7842692" cy="6248209"/>
            <a:chOff x="432" y="5625"/>
            <a:chExt cx="4776" cy="3805"/>
          </a:xfrm>
        </p:grpSpPr>
        <p:sp>
          <p:nvSpPr>
            <p:cNvPr id="87" name="Rectangle 227"/>
            <p:cNvSpPr>
              <a:spLocks noChangeArrowheads="1"/>
            </p:cNvSpPr>
            <p:nvPr/>
          </p:nvSpPr>
          <p:spPr bwMode="auto">
            <a:xfrm>
              <a:off x="432" y="5625"/>
              <a:ext cx="4776" cy="380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6697" tIns="43348" rIns="86697" bIns="43348" anchor="ctr"/>
            <a:lstStyle>
              <a:lvl1pPr defTabSz="838200">
                <a:defRPr sz="4000" b="1">
                  <a:solidFill>
                    <a:srgbClr val="003399"/>
                  </a:solidFill>
                  <a:latin typeface="Arial" charset="0"/>
                </a:defRPr>
              </a:lvl1pPr>
              <a:lvl2pPr marL="742950" indent="-285750" defTabSz="838200">
                <a:defRPr sz="4000" b="1">
                  <a:solidFill>
                    <a:srgbClr val="003399"/>
                  </a:solidFill>
                  <a:latin typeface="Arial" charset="0"/>
                </a:defRPr>
              </a:lvl2pPr>
              <a:lvl3pPr marL="1143000" indent="-228600" defTabSz="838200">
                <a:defRPr sz="4000" b="1">
                  <a:solidFill>
                    <a:srgbClr val="003399"/>
                  </a:solidFill>
                  <a:latin typeface="Arial" charset="0"/>
                </a:defRPr>
              </a:lvl3pPr>
              <a:lvl4pPr marL="1600200" indent="-228600" defTabSz="838200">
                <a:defRPr sz="4000" b="1">
                  <a:solidFill>
                    <a:srgbClr val="003399"/>
                  </a:solidFill>
                  <a:latin typeface="Arial" charset="0"/>
                </a:defRPr>
              </a:lvl4pPr>
              <a:lvl5pPr marL="2057400" indent="-228600" defTabSz="838200">
                <a:defRPr sz="4000" b="1">
                  <a:solidFill>
                    <a:srgbClr val="003399"/>
                  </a:solidFill>
                  <a:latin typeface="Arial" charset="0"/>
                </a:defRPr>
              </a:lvl5pPr>
              <a:lvl6pPr marL="2514600" indent="-228600" defTabSz="838200" eaLnBrk="0" fontAlgn="base" hangingPunct="0">
                <a:spcBef>
                  <a:spcPct val="0"/>
                </a:spcBef>
                <a:spcAft>
                  <a:spcPct val="0"/>
                </a:spcAft>
                <a:defRPr sz="4000" b="1">
                  <a:solidFill>
                    <a:srgbClr val="003399"/>
                  </a:solidFill>
                  <a:latin typeface="Arial" charset="0"/>
                </a:defRPr>
              </a:lvl6pPr>
              <a:lvl7pPr marL="2971800" indent="-228600" defTabSz="838200" eaLnBrk="0" fontAlgn="base" hangingPunct="0">
                <a:spcBef>
                  <a:spcPct val="0"/>
                </a:spcBef>
                <a:spcAft>
                  <a:spcPct val="0"/>
                </a:spcAft>
                <a:defRPr sz="4000" b="1">
                  <a:solidFill>
                    <a:srgbClr val="003399"/>
                  </a:solidFill>
                  <a:latin typeface="Arial" charset="0"/>
                </a:defRPr>
              </a:lvl7pPr>
              <a:lvl8pPr marL="3429000" indent="-228600" defTabSz="838200" eaLnBrk="0" fontAlgn="base" hangingPunct="0">
                <a:spcBef>
                  <a:spcPct val="0"/>
                </a:spcBef>
                <a:spcAft>
                  <a:spcPct val="0"/>
                </a:spcAft>
                <a:defRPr sz="4000" b="1">
                  <a:solidFill>
                    <a:srgbClr val="003399"/>
                  </a:solidFill>
                  <a:latin typeface="Arial" charset="0"/>
                </a:defRPr>
              </a:lvl8pPr>
              <a:lvl9pPr marL="3886200" indent="-228600" defTabSz="838200" eaLnBrk="0" fontAlgn="base" hangingPunct="0">
                <a:spcBef>
                  <a:spcPct val="0"/>
                </a:spcBef>
                <a:spcAft>
                  <a:spcPct val="0"/>
                </a:spcAft>
                <a:defRPr sz="4000" b="1">
                  <a:solidFill>
                    <a:srgbClr val="003399"/>
                  </a:solidFill>
                  <a:latin typeface="Arial" charset="0"/>
                </a:defRPr>
              </a:lvl9pPr>
            </a:lstStyle>
            <a:p>
              <a:pPr algn="ctr">
                <a:buNone/>
              </a:pPr>
              <a:endParaRPr lang="x-none" altLang="x-none" sz="6827">
                <a:solidFill>
                  <a:schemeClr val="tx1"/>
                </a:solidFill>
                <a:latin typeface="Calibri" charset="0"/>
                <a:ea typeface="Calibri" charset="0"/>
                <a:cs typeface="Calibri" charset="0"/>
              </a:endParaRPr>
            </a:p>
          </p:txBody>
        </p:sp>
        <p:sp>
          <p:nvSpPr>
            <p:cNvPr id="89" name="Rectangle 266" descr="Narrow horizontal"/>
            <p:cNvSpPr>
              <a:spLocks noChangeArrowheads="1"/>
            </p:cNvSpPr>
            <p:nvPr/>
          </p:nvSpPr>
          <p:spPr bwMode="auto">
            <a:xfrm>
              <a:off x="1448" y="6037"/>
              <a:ext cx="2651" cy="12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90" name="Rectangle 267"/>
            <p:cNvSpPr>
              <a:spLocks noChangeArrowheads="1"/>
            </p:cNvSpPr>
            <p:nvPr/>
          </p:nvSpPr>
          <p:spPr bwMode="auto">
            <a:xfrm>
              <a:off x="506" y="6019"/>
              <a:ext cx="296" cy="170"/>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nvGrpSpPr>
            <p:cNvPr id="91" name="Group 271"/>
            <p:cNvGrpSpPr>
              <a:grpSpLocks/>
            </p:cNvGrpSpPr>
            <p:nvPr/>
          </p:nvGrpSpPr>
          <p:grpSpPr bwMode="auto">
            <a:xfrm>
              <a:off x="581" y="6306"/>
              <a:ext cx="2090" cy="1079"/>
              <a:chOff x="432" y="6432"/>
              <a:chExt cx="1344" cy="912"/>
            </a:xfrm>
          </p:grpSpPr>
          <p:sp>
            <p:nvSpPr>
              <p:cNvPr id="115" name="Rectangle 258"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16" name="Rectangle 259"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17" name="Rectangle 269"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18" name="Rectangle 270"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grpSp>
          <p:nvGrpSpPr>
            <p:cNvPr id="92" name="Group 272"/>
            <p:cNvGrpSpPr>
              <a:grpSpLocks/>
            </p:cNvGrpSpPr>
            <p:nvPr/>
          </p:nvGrpSpPr>
          <p:grpSpPr bwMode="auto">
            <a:xfrm>
              <a:off x="3045" y="6306"/>
              <a:ext cx="2089" cy="1079"/>
              <a:chOff x="432" y="6432"/>
              <a:chExt cx="1344" cy="912"/>
            </a:xfrm>
          </p:grpSpPr>
          <p:sp>
            <p:nvSpPr>
              <p:cNvPr id="111" name="Rectangle 27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12" name="Rectangle 27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13" name="Rectangle 27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14" name="Rectangle 27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sp>
          <p:nvSpPr>
            <p:cNvPr id="93" name="Rectangle 278" descr="Narrow horizontal"/>
            <p:cNvSpPr>
              <a:spLocks noChangeArrowheads="1"/>
            </p:cNvSpPr>
            <p:nvPr/>
          </p:nvSpPr>
          <p:spPr bwMode="auto">
            <a:xfrm>
              <a:off x="581" y="7585"/>
              <a:ext cx="2090" cy="37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94" name="Rectangle 279" descr="75%"/>
            <p:cNvSpPr>
              <a:spLocks noChangeArrowheads="1"/>
            </p:cNvSpPr>
            <p:nvPr/>
          </p:nvSpPr>
          <p:spPr bwMode="auto">
            <a:xfrm>
              <a:off x="1011" y="8018"/>
              <a:ext cx="1230" cy="541"/>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95" name="Rectangle 280" descr="Narrow horizontal"/>
            <p:cNvSpPr>
              <a:spLocks noChangeArrowheads="1"/>
            </p:cNvSpPr>
            <p:nvPr/>
          </p:nvSpPr>
          <p:spPr bwMode="auto">
            <a:xfrm>
              <a:off x="1006" y="8629"/>
              <a:ext cx="1240" cy="6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96" name="Rectangle 281" descr="Dark horizontal"/>
            <p:cNvSpPr>
              <a:spLocks noChangeArrowheads="1"/>
            </p:cNvSpPr>
            <p:nvPr/>
          </p:nvSpPr>
          <p:spPr bwMode="auto">
            <a:xfrm>
              <a:off x="581" y="7499"/>
              <a:ext cx="820" cy="57"/>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nvGrpSpPr>
            <p:cNvPr id="97" name="Group 282"/>
            <p:cNvGrpSpPr>
              <a:grpSpLocks/>
            </p:cNvGrpSpPr>
            <p:nvPr/>
          </p:nvGrpSpPr>
          <p:grpSpPr bwMode="auto">
            <a:xfrm>
              <a:off x="2969" y="7499"/>
              <a:ext cx="2090" cy="1079"/>
              <a:chOff x="432" y="6432"/>
              <a:chExt cx="1344" cy="912"/>
            </a:xfrm>
          </p:grpSpPr>
          <p:sp>
            <p:nvSpPr>
              <p:cNvPr id="107" name="Rectangle 28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08" name="Rectangle 28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09" name="Rectangle 28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10" name="Rectangle 28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sp>
          <p:nvSpPr>
            <p:cNvPr id="98" name="Rectangle 288" descr="Narrow horizontal"/>
            <p:cNvSpPr>
              <a:spLocks noChangeArrowheads="1"/>
            </p:cNvSpPr>
            <p:nvPr/>
          </p:nvSpPr>
          <p:spPr bwMode="auto">
            <a:xfrm>
              <a:off x="2969" y="8778"/>
              <a:ext cx="2090" cy="19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99" name="Rectangle 291" descr="Dark horizontal"/>
            <p:cNvSpPr>
              <a:spLocks noChangeArrowheads="1"/>
            </p:cNvSpPr>
            <p:nvPr/>
          </p:nvSpPr>
          <p:spPr bwMode="auto">
            <a:xfrm>
              <a:off x="2969" y="8692"/>
              <a:ext cx="820" cy="57"/>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00" name="Rectangle 296" descr="75%"/>
            <p:cNvSpPr>
              <a:spLocks noChangeArrowheads="1"/>
            </p:cNvSpPr>
            <p:nvPr/>
          </p:nvSpPr>
          <p:spPr bwMode="auto">
            <a:xfrm>
              <a:off x="1011" y="8778"/>
              <a:ext cx="1230" cy="49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01" name="Rectangle 297" descr="Narrow horizontal"/>
            <p:cNvSpPr>
              <a:spLocks noChangeArrowheads="1"/>
            </p:cNvSpPr>
            <p:nvPr/>
          </p:nvSpPr>
          <p:spPr bwMode="auto">
            <a:xfrm>
              <a:off x="1006" y="9311"/>
              <a:ext cx="1240" cy="6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02" name="Rectangle 292" descr="Narrow horizontal"/>
            <p:cNvSpPr>
              <a:spLocks noChangeArrowheads="1"/>
            </p:cNvSpPr>
            <p:nvPr/>
          </p:nvSpPr>
          <p:spPr bwMode="auto">
            <a:xfrm>
              <a:off x="2969" y="9046"/>
              <a:ext cx="2090" cy="1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03" name="Rectangle 299"/>
            <p:cNvSpPr>
              <a:spLocks noChangeArrowheads="1"/>
            </p:cNvSpPr>
            <p:nvPr/>
          </p:nvSpPr>
          <p:spPr bwMode="auto">
            <a:xfrm>
              <a:off x="3491" y="9013"/>
              <a:ext cx="1643" cy="9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04" name="Rectangle 293" descr="Narrow horizontal"/>
            <p:cNvSpPr>
              <a:spLocks noChangeArrowheads="1"/>
            </p:cNvSpPr>
            <p:nvPr/>
          </p:nvSpPr>
          <p:spPr bwMode="auto">
            <a:xfrm>
              <a:off x="2969" y="9259"/>
              <a:ext cx="2090" cy="1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05" name="Rectangle 300"/>
            <p:cNvSpPr>
              <a:spLocks noChangeArrowheads="1"/>
            </p:cNvSpPr>
            <p:nvPr/>
          </p:nvSpPr>
          <p:spPr bwMode="auto">
            <a:xfrm>
              <a:off x="3491" y="9224"/>
              <a:ext cx="1643" cy="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06" name="Text Box 608"/>
            <p:cNvSpPr txBox="1">
              <a:spLocks noChangeArrowheads="1"/>
            </p:cNvSpPr>
            <p:nvPr/>
          </p:nvSpPr>
          <p:spPr bwMode="auto">
            <a:xfrm>
              <a:off x="912" y="5712"/>
              <a:ext cx="3290" cy="2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000066"/>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buNone/>
              </a:pPr>
              <a:r>
                <a:rPr lang="en-US" altLang="x-none" sz="1862">
                  <a:solidFill>
                    <a:schemeClr val="tx1"/>
                  </a:solidFill>
                  <a:latin typeface="Calibri" charset="0"/>
                  <a:ea typeface="Calibri" charset="0"/>
                  <a:cs typeface="Calibri" charset="0"/>
                </a:rPr>
                <a:t>Phrase Headline That Is Set in Initial Capital Letters</a:t>
              </a:r>
            </a:p>
          </p:txBody>
        </p:sp>
      </p:grpSp>
      <p:grpSp>
        <p:nvGrpSpPr>
          <p:cNvPr id="119" name="Group 613"/>
          <p:cNvGrpSpPr>
            <a:grpSpLocks/>
          </p:cNvGrpSpPr>
          <p:nvPr/>
        </p:nvGrpSpPr>
        <p:grpSpPr bwMode="auto">
          <a:xfrm>
            <a:off x="11884406" y="9384559"/>
            <a:ext cx="7818061" cy="6274483"/>
            <a:chOff x="5568" y="5577"/>
            <a:chExt cx="4761" cy="3821"/>
          </a:xfrm>
        </p:grpSpPr>
        <p:sp>
          <p:nvSpPr>
            <p:cNvPr id="120" name="Rectangle 307"/>
            <p:cNvSpPr>
              <a:spLocks noChangeArrowheads="1"/>
            </p:cNvSpPr>
            <p:nvPr/>
          </p:nvSpPr>
          <p:spPr bwMode="auto">
            <a:xfrm>
              <a:off x="5568" y="5577"/>
              <a:ext cx="4761" cy="382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6697" tIns="43348" rIns="86697" bIns="43348" anchor="ctr"/>
            <a:lstStyle>
              <a:lvl1pPr defTabSz="838200">
                <a:defRPr sz="4000" b="1">
                  <a:solidFill>
                    <a:srgbClr val="003399"/>
                  </a:solidFill>
                  <a:latin typeface="Arial" charset="0"/>
                </a:defRPr>
              </a:lvl1pPr>
              <a:lvl2pPr marL="742950" indent="-285750" defTabSz="838200">
                <a:defRPr sz="4000" b="1">
                  <a:solidFill>
                    <a:srgbClr val="003399"/>
                  </a:solidFill>
                  <a:latin typeface="Arial" charset="0"/>
                </a:defRPr>
              </a:lvl2pPr>
              <a:lvl3pPr marL="1143000" indent="-228600" defTabSz="838200">
                <a:defRPr sz="4000" b="1">
                  <a:solidFill>
                    <a:srgbClr val="003399"/>
                  </a:solidFill>
                  <a:latin typeface="Arial" charset="0"/>
                </a:defRPr>
              </a:lvl3pPr>
              <a:lvl4pPr marL="1600200" indent="-228600" defTabSz="838200">
                <a:defRPr sz="4000" b="1">
                  <a:solidFill>
                    <a:srgbClr val="003399"/>
                  </a:solidFill>
                  <a:latin typeface="Arial" charset="0"/>
                </a:defRPr>
              </a:lvl4pPr>
              <a:lvl5pPr marL="2057400" indent="-228600" defTabSz="838200">
                <a:defRPr sz="4000" b="1">
                  <a:solidFill>
                    <a:srgbClr val="003399"/>
                  </a:solidFill>
                  <a:latin typeface="Arial" charset="0"/>
                </a:defRPr>
              </a:lvl5pPr>
              <a:lvl6pPr marL="2514600" indent="-228600" defTabSz="838200" eaLnBrk="0" fontAlgn="base" hangingPunct="0">
                <a:spcBef>
                  <a:spcPct val="0"/>
                </a:spcBef>
                <a:spcAft>
                  <a:spcPct val="0"/>
                </a:spcAft>
                <a:defRPr sz="4000" b="1">
                  <a:solidFill>
                    <a:srgbClr val="003399"/>
                  </a:solidFill>
                  <a:latin typeface="Arial" charset="0"/>
                </a:defRPr>
              </a:lvl6pPr>
              <a:lvl7pPr marL="2971800" indent="-228600" defTabSz="838200" eaLnBrk="0" fontAlgn="base" hangingPunct="0">
                <a:spcBef>
                  <a:spcPct val="0"/>
                </a:spcBef>
                <a:spcAft>
                  <a:spcPct val="0"/>
                </a:spcAft>
                <a:defRPr sz="4000" b="1">
                  <a:solidFill>
                    <a:srgbClr val="003399"/>
                  </a:solidFill>
                  <a:latin typeface="Arial" charset="0"/>
                </a:defRPr>
              </a:lvl7pPr>
              <a:lvl8pPr marL="3429000" indent="-228600" defTabSz="838200" eaLnBrk="0" fontAlgn="base" hangingPunct="0">
                <a:spcBef>
                  <a:spcPct val="0"/>
                </a:spcBef>
                <a:spcAft>
                  <a:spcPct val="0"/>
                </a:spcAft>
                <a:defRPr sz="4000" b="1">
                  <a:solidFill>
                    <a:srgbClr val="003399"/>
                  </a:solidFill>
                  <a:latin typeface="Arial" charset="0"/>
                </a:defRPr>
              </a:lvl8pPr>
              <a:lvl9pPr marL="3886200" indent="-228600" defTabSz="838200" eaLnBrk="0" fontAlgn="base" hangingPunct="0">
                <a:spcBef>
                  <a:spcPct val="0"/>
                </a:spcBef>
                <a:spcAft>
                  <a:spcPct val="0"/>
                </a:spcAft>
                <a:defRPr sz="4000" b="1">
                  <a:solidFill>
                    <a:srgbClr val="003399"/>
                  </a:solidFill>
                  <a:latin typeface="Arial" charset="0"/>
                </a:defRPr>
              </a:lvl9pPr>
            </a:lstStyle>
            <a:p>
              <a:pPr algn="ctr">
                <a:buNone/>
              </a:pPr>
              <a:endParaRPr lang="x-none" altLang="x-none" sz="6827">
                <a:solidFill>
                  <a:schemeClr val="tx1"/>
                </a:solidFill>
                <a:latin typeface="Calibri" charset="0"/>
                <a:ea typeface="Calibri" charset="0"/>
                <a:cs typeface="Calibri" charset="0"/>
              </a:endParaRPr>
            </a:p>
          </p:txBody>
        </p:sp>
        <p:sp>
          <p:nvSpPr>
            <p:cNvPr id="122" name="Rectangle 310" descr="Narrow horizontal"/>
            <p:cNvSpPr>
              <a:spLocks noChangeArrowheads="1"/>
            </p:cNvSpPr>
            <p:nvPr/>
          </p:nvSpPr>
          <p:spPr bwMode="auto">
            <a:xfrm>
              <a:off x="6582" y="5990"/>
              <a:ext cx="2640" cy="12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23" name="Rectangle 311"/>
            <p:cNvSpPr>
              <a:spLocks noChangeArrowheads="1"/>
            </p:cNvSpPr>
            <p:nvPr/>
          </p:nvSpPr>
          <p:spPr bwMode="auto">
            <a:xfrm>
              <a:off x="5642" y="5973"/>
              <a:ext cx="295" cy="170"/>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24" name="Rectangle 313" descr="Narrow horizontal"/>
            <p:cNvSpPr>
              <a:spLocks noChangeArrowheads="1"/>
            </p:cNvSpPr>
            <p:nvPr/>
          </p:nvSpPr>
          <p:spPr bwMode="auto">
            <a:xfrm>
              <a:off x="5717" y="6348"/>
              <a:ext cx="2083" cy="37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25" name="Rectangle 316" descr="Dark horizontal"/>
            <p:cNvSpPr>
              <a:spLocks noChangeArrowheads="1"/>
            </p:cNvSpPr>
            <p:nvPr/>
          </p:nvSpPr>
          <p:spPr bwMode="auto">
            <a:xfrm>
              <a:off x="5717" y="6261"/>
              <a:ext cx="818" cy="5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26" name="Rectangle 318" descr="Narrow horizontal"/>
            <p:cNvSpPr>
              <a:spLocks noChangeArrowheads="1"/>
            </p:cNvSpPr>
            <p:nvPr/>
          </p:nvSpPr>
          <p:spPr bwMode="auto">
            <a:xfrm>
              <a:off x="8172" y="6348"/>
              <a:ext cx="2083" cy="37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27" name="Rectangle 319" descr="75%"/>
            <p:cNvSpPr>
              <a:spLocks noChangeArrowheads="1"/>
            </p:cNvSpPr>
            <p:nvPr/>
          </p:nvSpPr>
          <p:spPr bwMode="auto">
            <a:xfrm>
              <a:off x="8135" y="6832"/>
              <a:ext cx="2108" cy="69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28" name="Rectangle 321" descr="Dark horizontal"/>
            <p:cNvSpPr>
              <a:spLocks noChangeArrowheads="1"/>
            </p:cNvSpPr>
            <p:nvPr/>
          </p:nvSpPr>
          <p:spPr bwMode="auto">
            <a:xfrm>
              <a:off x="8172" y="6261"/>
              <a:ext cx="818" cy="5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29" name="Rectangle 324" descr="Narrow horizontal"/>
            <p:cNvSpPr>
              <a:spLocks noChangeArrowheads="1"/>
            </p:cNvSpPr>
            <p:nvPr/>
          </p:nvSpPr>
          <p:spPr bwMode="auto">
            <a:xfrm>
              <a:off x="5797" y="8395"/>
              <a:ext cx="1887" cy="6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30" name="Rectangle 322" descr="Narrow horizontal"/>
            <p:cNvSpPr>
              <a:spLocks noChangeArrowheads="1"/>
            </p:cNvSpPr>
            <p:nvPr/>
          </p:nvSpPr>
          <p:spPr bwMode="auto">
            <a:xfrm>
              <a:off x="5717" y="8744"/>
              <a:ext cx="2083" cy="615"/>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31" name="Rectangle 325" descr="Dark horizontal"/>
            <p:cNvSpPr>
              <a:spLocks noChangeArrowheads="1"/>
            </p:cNvSpPr>
            <p:nvPr/>
          </p:nvSpPr>
          <p:spPr bwMode="auto">
            <a:xfrm>
              <a:off x="5717" y="8656"/>
              <a:ext cx="818" cy="5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32" name="Rectangle 331" descr="Narrow horizontal"/>
            <p:cNvSpPr>
              <a:spLocks noChangeArrowheads="1"/>
            </p:cNvSpPr>
            <p:nvPr/>
          </p:nvSpPr>
          <p:spPr bwMode="auto">
            <a:xfrm>
              <a:off x="8097" y="8744"/>
              <a:ext cx="2083" cy="19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33" name="Rectangle 332" descr="Dark horizontal"/>
            <p:cNvSpPr>
              <a:spLocks noChangeArrowheads="1"/>
            </p:cNvSpPr>
            <p:nvPr/>
          </p:nvSpPr>
          <p:spPr bwMode="auto">
            <a:xfrm>
              <a:off x="8097" y="8656"/>
              <a:ext cx="819" cy="5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34" name="Rectangle 336" descr="Narrow horizontal"/>
            <p:cNvSpPr>
              <a:spLocks noChangeArrowheads="1"/>
            </p:cNvSpPr>
            <p:nvPr/>
          </p:nvSpPr>
          <p:spPr bwMode="auto">
            <a:xfrm>
              <a:off x="8097" y="9013"/>
              <a:ext cx="2083" cy="1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35" name="Rectangle 337"/>
            <p:cNvSpPr>
              <a:spLocks noChangeArrowheads="1"/>
            </p:cNvSpPr>
            <p:nvPr/>
          </p:nvSpPr>
          <p:spPr bwMode="auto">
            <a:xfrm>
              <a:off x="8618" y="8980"/>
              <a:ext cx="1637" cy="9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36" name="Rectangle 339" descr="Narrow horizontal"/>
            <p:cNvSpPr>
              <a:spLocks noChangeArrowheads="1"/>
            </p:cNvSpPr>
            <p:nvPr/>
          </p:nvSpPr>
          <p:spPr bwMode="auto">
            <a:xfrm>
              <a:off x="8097" y="9221"/>
              <a:ext cx="2083" cy="14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37" name="Rectangle 340"/>
            <p:cNvSpPr>
              <a:spLocks noChangeArrowheads="1"/>
            </p:cNvSpPr>
            <p:nvPr/>
          </p:nvSpPr>
          <p:spPr bwMode="auto">
            <a:xfrm>
              <a:off x="8618" y="9188"/>
              <a:ext cx="1637" cy="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nvGrpSpPr>
            <p:cNvPr id="138" name="Diagram 379"/>
            <p:cNvGrpSpPr>
              <a:grpSpLocks/>
            </p:cNvGrpSpPr>
            <p:nvPr/>
          </p:nvGrpSpPr>
          <p:grpSpPr bwMode="auto">
            <a:xfrm>
              <a:off x="5847" y="6889"/>
              <a:ext cx="1872" cy="1543"/>
              <a:chOff x="2955" y="15600"/>
              <a:chExt cx="1618" cy="1740"/>
            </a:xfrm>
          </p:grpSpPr>
          <p:sp>
            <p:nvSpPr>
              <p:cNvPr id="146" name="AutoShape 378"/>
              <p:cNvSpPr>
                <a:spLocks noChangeAspect="1" noChangeArrowheads="1" noTextEdit="1"/>
              </p:cNvSpPr>
              <p:nvPr/>
            </p:nvSpPr>
            <p:spPr bwMode="auto">
              <a:xfrm>
                <a:off x="2955" y="15600"/>
                <a:ext cx="1618" cy="17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buNone/>
                </a:pPr>
                <a:endParaRPr lang="en-US" sz="4592"/>
              </a:p>
            </p:txBody>
          </p:sp>
          <p:sp>
            <p:nvSpPr>
              <p:cNvPr id="147" name="_s1028"/>
              <p:cNvSpPr>
                <a:spLocks noChangeArrowheads="1" noTextEdit="1"/>
              </p:cNvSpPr>
              <p:nvPr/>
            </p:nvSpPr>
            <p:spPr bwMode="auto">
              <a:xfrm>
                <a:off x="3165" y="15682"/>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599"/>
                      <a:pt x="10800" y="3599"/>
                    </a:cubicBezTo>
                    <a:cubicBezTo>
                      <a:pt x="9107" y="3599"/>
                      <a:pt x="7468" y="4196"/>
                      <a:pt x="6171" y="5284"/>
                    </a:cubicBezTo>
                    <a:lnTo>
                      <a:pt x="3857" y="2526"/>
                    </a:lnTo>
                    <a:cubicBezTo>
                      <a:pt x="5802" y="894"/>
                      <a:pt x="8260" y="-1"/>
                      <a:pt x="10800" y="-1"/>
                    </a:cubicBezTo>
                    <a:cubicBezTo>
                      <a:pt x="11428" y="-1"/>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lIns="0" tIns="0" rIns="0" bIns="0" anchor="ctr"/>
              <a:lstStyle/>
              <a:p>
                <a:pPr>
                  <a:buNone/>
                </a:pPr>
                <a:endParaRPr lang="en-US" sz="4592"/>
              </a:p>
            </p:txBody>
          </p:sp>
          <p:sp>
            <p:nvSpPr>
              <p:cNvPr id="148" name="_s1029"/>
              <p:cNvSpPr>
                <a:spLocks noChangeArrowheads="1" noTextEdit="1"/>
              </p:cNvSpPr>
              <p:nvPr/>
            </p:nvSpPr>
            <p:spPr bwMode="auto">
              <a:xfrm rot="7200000">
                <a:off x="3329" y="15965"/>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599"/>
                      <a:pt x="10800" y="3599"/>
                    </a:cubicBezTo>
                    <a:cubicBezTo>
                      <a:pt x="9107" y="3599"/>
                      <a:pt x="7468" y="4196"/>
                      <a:pt x="6171" y="5284"/>
                    </a:cubicBezTo>
                    <a:lnTo>
                      <a:pt x="3857" y="2526"/>
                    </a:lnTo>
                    <a:cubicBezTo>
                      <a:pt x="5802" y="894"/>
                      <a:pt x="8260" y="-1"/>
                      <a:pt x="10800" y="-1"/>
                    </a:cubicBezTo>
                    <a:cubicBezTo>
                      <a:pt x="11428" y="-1"/>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lIns="0" tIns="0" rIns="0" bIns="0" anchor="ctr"/>
              <a:lstStyle/>
              <a:p>
                <a:pPr>
                  <a:buNone/>
                </a:pPr>
                <a:endParaRPr lang="en-US" sz="4592"/>
              </a:p>
            </p:txBody>
          </p:sp>
          <p:sp>
            <p:nvSpPr>
              <p:cNvPr id="149" name="_s1030"/>
              <p:cNvSpPr>
                <a:spLocks noChangeArrowheads="1" noTextEdit="1"/>
              </p:cNvSpPr>
              <p:nvPr/>
            </p:nvSpPr>
            <p:spPr bwMode="auto">
              <a:xfrm rot="14400000">
                <a:off x="3001" y="15966"/>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599"/>
                      <a:pt x="10800" y="3599"/>
                    </a:cubicBezTo>
                    <a:cubicBezTo>
                      <a:pt x="9107" y="3599"/>
                      <a:pt x="7468" y="4196"/>
                      <a:pt x="6171" y="5284"/>
                    </a:cubicBezTo>
                    <a:lnTo>
                      <a:pt x="3857" y="2526"/>
                    </a:lnTo>
                    <a:cubicBezTo>
                      <a:pt x="5802" y="894"/>
                      <a:pt x="8260" y="-1"/>
                      <a:pt x="10800" y="-1"/>
                    </a:cubicBezTo>
                    <a:cubicBezTo>
                      <a:pt x="11428" y="-1"/>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lIns="0" tIns="0" rIns="0" bIns="0" anchor="ctr"/>
              <a:lstStyle/>
              <a:p>
                <a:pPr>
                  <a:buNone/>
                </a:pPr>
                <a:endParaRPr lang="en-US" sz="4592"/>
              </a:p>
            </p:txBody>
          </p:sp>
          <p:sp>
            <p:nvSpPr>
              <p:cNvPr id="150" name="_s1031"/>
              <p:cNvSpPr>
                <a:spLocks noChangeArrowheads="1"/>
              </p:cNvSpPr>
              <p:nvPr/>
            </p:nvSpPr>
            <p:spPr bwMode="auto">
              <a:xfrm>
                <a:off x="4092" y="15901"/>
                <a:ext cx="481" cy="4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defTabSz="908050">
                  <a:defRPr sz="4000" b="1">
                    <a:solidFill>
                      <a:srgbClr val="003399"/>
                    </a:solidFill>
                    <a:latin typeface="Arial" charset="0"/>
                  </a:defRPr>
                </a:lvl1pPr>
                <a:lvl2pPr defTabSz="908050">
                  <a:defRPr sz="4000" b="1">
                    <a:solidFill>
                      <a:srgbClr val="003399"/>
                    </a:solidFill>
                    <a:latin typeface="Arial" charset="0"/>
                  </a:defRPr>
                </a:lvl2pPr>
                <a:lvl3pPr defTabSz="908050">
                  <a:defRPr sz="4000" b="1">
                    <a:solidFill>
                      <a:srgbClr val="003399"/>
                    </a:solidFill>
                    <a:latin typeface="Arial" charset="0"/>
                  </a:defRPr>
                </a:lvl3pPr>
                <a:lvl4pPr defTabSz="908050">
                  <a:defRPr sz="4000" b="1">
                    <a:solidFill>
                      <a:srgbClr val="003399"/>
                    </a:solidFill>
                    <a:latin typeface="Arial" charset="0"/>
                  </a:defRPr>
                </a:lvl4pPr>
                <a:lvl5pPr defTabSz="908050">
                  <a:defRPr sz="4000" b="1">
                    <a:solidFill>
                      <a:srgbClr val="003399"/>
                    </a:solidFill>
                    <a:latin typeface="Arial" charset="0"/>
                  </a:defRPr>
                </a:lvl5pPr>
                <a:lvl6pPr defTabSz="908050" eaLnBrk="0" fontAlgn="base" hangingPunct="0">
                  <a:spcBef>
                    <a:spcPct val="0"/>
                  </a:spcBef>
                  <a:spcAft>
                    <a:spcPct val="0"/>
                  </a:spcAft>
                  <a:defRPr sz="4000" b="1">
                    <a:solidFill>
                      <a:srgbClr val="003399"/>
                    </a:solidFill>
                    <a:latin typeface="Arial" charset="0"/>
                  </a:defRPr>
                </a:lvl6pPr>
                <a:lvl7pPr defTabSz="908050" eaLnBrk="0" fontAlgn="base" hangingPunct="0">
                  <a:spcBef>
                    <a:spcPct val="0"/>
                  </a:spcBef>
                  <a:spcAft>
                    <a:spcPct val="0"/>
                  </a:spcAft>
                  <a:defRPr sz="4000" b="1">
                    <a:solidFill>
                      <a:srgbClr val="003399"/>
                    </a:solidFill>
                    <a:latin typeface="Arial" charset="0"/>
                  </a:defRPr>
                </a:lvl7pPr>
                <a:lvl8pPr defTabSz="908050" eaLnBrk="0" fontAlgn="base" hangingPunct="0">
                  <a:spcBef>
                    <a:spcPct val="0"/>
                  </a:spcBef>
                  <a:spcAft>
                    <a:spcPct val="0"/>
                  </a:spcAft>
                  <a:defRPr sz="4000" b="1">
                    <a:solidFill>
                      <a:srgbClr val="003399"/>
                    </a:solidFill>
                    <a:latin typeface="Arial" charset="0"/>
                  </a:defRPr>
                </a:lvl8pPr>
                <a:lvl9pPr defTabSz="908050" eaLnBrk="0" fontAlgn="base" hangingPunct="0">
                  <a:spcBef>
                    <a:spcPct val="0"/>
                  </a:spcBef>
                  <a:spcAft>
                    <a:spcPct val="0"/>
                  </a:spcAft>
                  <a:defRPr sz="4000" b="1">
                    <a:solidFill>
                      <a:srgbClr val="003399"/>
                    </a:solidFill>
                    <a:latin typeface="Arial" charset="0"/>
                  </a:defRPr>
                </a:lvl9pPr>
              </a:lstStyle>
              <a:p>
                <a:pPr algn="ctr">
                  <a:buNone/>
                </a:pPr>
                <a:r>
                  <a:rPr lang="en-US" altLang="x-none" sz="414">
                    <a:solidFill>
                      <a:schemeClr val="tx1"/>
                    </a:solidFill>
                  </a:rPr>
                  <a:t>i</a:t>
                </a:r>
              </a:p>
            </p:txBody>
          </p:sp>
          <p:sp>
            <p:nvSpPr>
              <p:cNvPr id="151" name="_s1032"/>
              <p:cNvSpPr>
                <a:spLocks noChangeArrowheads="1"/>
              </p:cNvSpPr>
              <p:nvPr/>
            </p:nvSpPr>
            <p:spPr bwMode="auto">
              <a:xfrm>
                <a:off x="3524" y="16886"/>
                <a:ext cx="481" cy="4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defTabSz="908050">
                  <a:defRPr sz="4000" b="1">
                    <a:solidFill>
                      <a:srgbClr val="003399"/>
                    </a:solidFill>
                    <a:latin typeface="Arial" charset="0"/>
                  </a:defRPr>
                </a:lvl1pPr>
                <a:lvl2pPr defTabSz="908050">
                  <a:defRPr sz="4000" b="1">
                    <a:solidFill>
                      <a:srgbClr val="003399"/>
                    </a:solidFill>
                    <a:latin typeface="Arial" charset="0"/>
                  </a:defRPr>
                </a:lvl2pPr>
                <a:lvl3pPr defTabSz="908050">
                  <a:defRPr sz="4000" b="1">
                    <a:solidFill>
                      <a:srgbClr val="003399"/>
                    </a:solidFill>
                    <a:latin typeface="Arial" charset="0"/>
                  </a:defRPr>
                </a:lvl3pPr>
                <a:lvl4pPr defTabSz="908050">
                  <a:defRPr sz="4000" b="1">
                    <a:solidFill>
                      <a:srgbClr val="003399"/>
                    </a:solidFill>
                    <a:latin typeface="Arial" charset="0"/>
                  </a:defRPr>
                </a:lvl4pPr>
                <a:lvl5pPr defTabSz="908050">
                  <a:defRPr sz="4000" b="1">
                    <a:solidFill>
                      <a:srgbClr val="003399"/>
                    </a:solidFill>
                    <a:latin typeface="Arial" charset="0"/>
                  </a:defRPr>
                </a:lvl5pPr>
                <a:lvl6pPr defTabSz="908050" eaLnBrk="0" fontAlgn="base" hangingPunct="0">
                  <a:spcBef>
                    <a:spcPct val="0"/>
                  </a:spcBef>
                  <a:spcAft>
                    <a:spcPct val="0"/>
                  </a:spcAft>
                  <a:defRPr sz="4000" b="1">
                    <a:solidFill>
                      <a:srgbClr val="003399"/>
                    </a:solidFill>
                    <a:latin typeface="Arial" charset="0"/>
                  </a:defRPr>
                </a:lvl6pPr>
                <a:lvl7pPr defTabSz="908050" eaLnBrk="0" fontAlgn="base" hangingPunct="0">
                  <a:spcBef>
                    <a:spcPct val="0"/>
                  </a:spcBef>
                  <a:spcAft>
                    <a:spcPct val="0"/>
                  </a:spcAft>
                  <a:defRPr sz="4000" b="1">
                    <a:solidFill>
                      <a:srgbClr val="003399"/>
                    </a:solidFill>
                    <a:latin typeface="Arial" charset="0"/>
                  </a:defRPr>
                </a:lvl7pPr>
                <a:lvl8pPr defTabSz="908050" eaLnBrk="0" fontAlgn="base" hangingPunct="0">
                  <a:spcBef>
                    <a:spcPct val="0"/>
                  </a:spcBef>
                  <a:spcAft>
                    <a:spcPct val="0"/>
                  </a:spcAft>
                  <a:defRPr sz="4000" b="1">
                    <a:solidFill>
                      <a:srgbClr val="003399"/>
                    </a:solidFill>
                    <a:latin typeface="Arial" charset="0"/>
                  </a:defRPr>
                </a:lvl8pPr>
                <a:lvl9pPr defTabSz="908050" eaLnBrk="0" fontAlgn="base" hangingPunct="0">
                  <a:spcBef>
                    <a:spcPct val="0"/>
                  </a:spcBef>
                  <a:spcAft>
                    <a:spcPct val="0"/>
                  </a:spcAft>
                  <a:defRPr sz="4000" b="1">
                    <a:solidFill>
                      <a:srgbClr val="003399"/>
                    </a:solidFill>
                    <a:latin typeface="Arial" charset="0"/>
                  </a:defRPr>
                </a:lvl9pPr>
              </a:lstStyle>
              <a:p>
                <a:pPr algn="ctr">
                  <a:buNone/>
                </a:pPr>
                <a:r>
                  <a:rPr lang="en-US" altLang="x-none" sz="414">
                    <a:solidFill>
                      <a:schemeClr val="tx1"/>
                    </a:solidFill>
                  </a:rPr>
                  <a:t>i</a:t>
                </a:r>
              </a:p>
            </p:txBody>
          </p:sp>
          <p:sp>
            <p:nvSpPr>
              <p:cNvPr id="152" name="_s1033"/>
              <p:cNvSpPr>
                <a:spLocks noChangeArrowheads="1"/>
              </p:cNvSpPr>
              <p:nvPr/>
            </p:nvSpPr>
            <p:spPr bwMode="auto">
              <a:xfrm>
                <a:off x="2955" y="15901"/>
                <a:ext cx="481" cy="4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defTabSz="908050">
                  <a:defRPr sz="4000" b="1">
                    <a:solidFill>
                      <a:srgbClr val="003399"/>
                    </a:solidFill>
                    <a:latin typeface="Arial" charset="0"/>
                  </a:defRPr>
                </a:lvl1pPr>
                <a:lvl2pPr defTabSz="908050">
                  <a:defRPr sz="4000" b="1">
                    <a:solidFill>
                      <a:srgbClr val="003399"/>
                    </a:solidFill>
                    <a:latin typeface="Arial" charset="0"/>
                  </a:defRPr>
                </a:lvl2pPr>
                <a:lvl3pPr defTabSz="908050">
                  <a:defRPr sz="4000" b="1">
                    <a:solidFill>
                      <a:srgbClr val="003399"/>
                    </a:solidFill>
                    <a:latin typeface="Arial" charset="0"/>
                  </a:defRPr>
                </a:lvl3pPr>
                <a:lvl4pPr defTabSz="908050">
                  <a:defRPr sz="4000" b="1">
                    <a:solidFill>
                      <a:srgbClr val="003399"/>
                    </a:solidFill>
                    <a:latin typeface="Arial" charset="0"/>
                  </a:defRPr>
                </a:lvl4pPr>
                <a:lvl5pPr defTabSz="908050">
                  <a:defRPr sz="4000" b="1">
                    <a:solidFill>
                      <a:srgbClr val="003399"/>
                    </a:solidFill>
                    <a:latin typeface="Arial" charset="0"/>
                  </a:defRPr>
                </a:lvl5pPr>
                <a:lvl6pPr defTabSz="908050" eaLnBrk="0" fontAlgn="base" hangingPunct="0">
                  <a:spcBef>
                    <a:spcPct val="0"/>
                  </a:spcBef>
                  <a:spcAft>
                    <a:spcPct val="0"/>
                  </a:spcAft>
                  <a:defRPr sz="4000" b="1">
                    <a:solidFill>
                      <a:srgbClr val="003399"/>
                    </a:solidFill>
                    <a:latin typeface="Arial" charset="0"/>
                  </a:defRPr>
                </a:lvl6pPr>
                <a:lvl7pPr defTabSz="908050" eaLnBrk="0" fontAlgn="base" hangingPunct="0">
                  <a:spcBef>
                    <a:spcPct val="0"/>
                  </a:spcBef>
                  <a:spcAft>
                    <a:spcPct val="0"/>
                  </a:spcAft>
                  <a:defRPr sz="4000" b="1">
                    <a:solidFill>
                      <a:srgbClr val="003399"/>
                    </a:solidFill>
                    <a:latin typeface="Arial" charset="0"/>
                  </a:defRPr>
                </a:lvl7pPr>
                <a:lvl8pPr defTabSz="908050" eaLnBrk="0" fontAlgn="base" hangingPunct="0">
                  <a:spcBef>
                    <a:spcPct val="0"/>
                  </a:spcBef>
                  <a:spcAft>
                    <a:spcPct val="0"/>
                  </a:spcAft>
                  <a:defRPr sz="4000" b="1">
                    <a:solidFill>
                      <a:srgbClr val="003399"/>
                    </a:solidFill>
                    <a:latin typeface="Arial" charset="0"/>
                  </a:defRPr>
                </a:lvl8pPr>
                <a:lvl9pPr defTabSz="908050" eaLnBrk="0" fontAlgn="base" hangingPunct="0">
                  <a:spcBef>
                    <a:spcPct val="0"/>
                  </a:spcBef>
                  <a:spcAft>
                    <a:spcPct val="0"/>
                  </a:spcAft>
                  <a:defRPr sz="4000" b="1">
                    <a:solidFill>
                      <a:srgbClr val="003399"/>
                    </a:solidFill>
                    <a:latin typeface="Arial" charset="0"/>
                  </a:defRPr>
                </a:lvl9pPr>
              </a:lstStyle>
              <a:p>
                <a:pPr algn="ctr">
                  <a:buNone/>
                </a:pPr>
                <a:r>
                  <a:rPr lang="en-US" altLang="x-none" sz="414">
                    <a:solidFill>
                      <a:schemeClr val="tx1"/>
                    </a:solidFill>
                  </a:rPr>
                  <a:t>i</a:t>
                </a:r>
              </a:p>
            </p:txBody>
          </p:sp>
        </p:grpSp>
        <p:sp>
          <p:nvSpPr>
            <p:cNvPr id="139" name="Rectangle 388" descr="75%"/>
            <p:cNvSpPr>
              <a:spLocks noChangeArrowheads="1"/>
            </p:cNvSpPr>
            <p:nvPr/>
          </p:nvSpPr>
          <p:spPr bwMode="auto">
            <a:xfrm>
              <a:off x="6573" y="7972"/>
              <a:ext cx="413" cy="363"/>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40" name="Rectangle 386" descr="75%"/>
            <p:cNvSpPr>
              <a:spLocks noChangeArrowheads="1"/>
            </p:cNvSpPr>
            <p:nvPr/>
          </p:nvSpPr>
          <p:spPr bwMode="auto">
            <a:xfrm>
              <a:off x="7317" y="7117"/>
              <a:ext cx="413" cy="36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41" name="Rectangle 389" descr="75%"/>
            <p:cNvSpPr>
              <a:spLocks noChangeArrowheads="1"/>
            </p:cNvSpPr>
            <p:nvPr/>
          </p:nvSpPr>
          <p:spPr bwMode="auto">
            <a:xfrm>
              <a:off x="5829" y="7173"/>
              <a:ext cx="413" cy="363"/>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42" name="Rectangle 390" descr="Narrow horizontal"/>
            <p:cNvSpPr>
              <a:spLocks noChangeArrowheads="1"/>
            </p:cNvSpPr>
            <p:nvPr/>
          </p:nvSpPr>
          <p:spPr bwMode="auto">
            <a:xfrm>
              <a:off x="8284" y="7573"/>
              <a:ext cx="1887" cy="7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43" name="Rectangle 391" descr="75%"/>
            <p:cNvSpPr>
              <a:spLocks noChangeArrowheads="1"/>
            </p:cNvSpPr>
            <p:nvPr/>
          </p:nvSpPr>
          <p:spPr bwMode="auto">
            <a:xfrm>
              <a:off x="8135" y="7687"/>
              <a:ext cx="2108" cy="69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44" name="Rectangle 392" descr="Narrow horizontal"/>
            <p:cNvSpPr>
              <a:spLocks noChangeArrowheads="1"/>
            </p:cNvSpPr>
            <p:nvPr/>
          </p:nvSpPr>
          <p:spPr bwMode="auto">
            <a:xfrm>
              <a:off x="8252" y="8410"/>
              <a:ext cx="1887" cy="55"/>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45" name="Text Box 609"/>
            <p:cNvSpPr txBox="1">
              <a:spLocks noChangeArrowheads="1"/>
            </p:cNvSpPr>
            <p:nvPr/>
          </p:nvSpPr>
          <p:spPr bwMode="auto">
            <a:xfrm>
              <a:off x="5592" y="5580"/>
              <a:ext cx="4056" cy="3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000066"/>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buNone/>
              </a:pPr>
              <a:r>
                <a:rPr lang="en-US" altLang="x-none" sz="1448" dirty="0">
                  <a:solidFill>
                    <a:schemeClr val="tx1"/>
                  </a:solidFill>
                  <a:latin typeface="Calibri" charset="0"/>
                  <a:ea typeface="Calibri" charset="0"/>
                  <a:cs typeface="Calibri" charset="0"/>
                </a:rPr>
                <a:t>For posters that present one main result, a good design is to cast the title as a sentence that states the result</a:t>
              </a:r>
            </a:p>
          </p:txBody>
        </p:sp>
      </p:grpSp>
      <p:grpSp>
        <p:nvGrpSpPr>
          <p:cNvPr id="153" name="Group 618"/>
          <p:cNvGrpSpPr>
            <a:grpSpLocks/>
          </p:cNvGrpSpPr>
          <p:nvPr/>
        </p:nvGrpSpPr>
        <p:grpSpPr bwMode="auto">
          <a:xfrm>
            <a:off x="11844996" y="20971384"/>
            <a:ext cx="7960924" cy="6338106"/>
            <a:chOff x="5703" y="13680"/>
            <a:chExt cx="4626" cy="3683"/>
          </a:xfrm>
        </p:grpSpPr>
        <p:sp>
          <p:nvSpPr>
            <p:cNvPr id="154" name="Rectangle 538"/>
            <p:cNvSpPr>
              <a:spLocks noChangeArrowheads="1"/>
            </p:cNvSpPr>
            <p:nvPr/>
          </p:nvSpPr>
          <p:spPr bwMode="auto">
            <a:xfrm>
              <a:off x="5703" y="13680"/>
              <a:ext cx="4626" cy="368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6697" tIns="43348" rIns="86697" bIns="43348" anchor="ctr"/>
            <a:lstStyle>
              <a:lvl1pPr defTabSz="838200">
                <a:defRPr sz="4000" b="1">
                  <a:solidFill>
                    <a:srgbClr val="003399"/>
                  </a:solidFill>
                  <a:latin typeface="Arial" charset="0"/>
                </a:defRPr>
              </a:lvl1pPr>
              <a:lvl2pPr marL="742950" indent="-285750" defTabSz="838200">
                <a:defRPr sz="4000" b="1">
                  <a:solidFill>
                    <a:srgbClr val="003399"/>
                  </a:solidFill>
                  <a:latin typeface="Arial" charset="0"/>
                </a:defRPr>
              </a:lvl2pPr>
              <a:lvl3pPr marL="1143000" indent="-228600" defTabSz="838200">
                <a:defRPr sz="4000" b="1">
                  <a:solidFill>
                    <a:srgbClr val="003399"/>
                  </a:solidFill>
                  <a:latin typeface="Arial" charset="0"/>
                </a:defRPr>
              </a:lvl3pPr>
              <a:lvl4pPr marL="1600200" indent="-228600" defTabSz="838200">
                <a:defRPr sz="4000" b="1">
                  <a:solidFill>
                    <a:srgbClr val="003399"/>
                  </a:solidFill>
                  <a:latin typeface="Arial" charset="0"/>
                </a:defRPr>
              </a:lvl4pPr>
              <a:lvl5pPr marL="2057400" indent="-228600" defTabSz="838200">
                <a:defRPr sz="4000" b="1">
                  <a:solidFill>
                    <a:srgbClr val="003399"/>
                  </a:solidFill>
                  <a:latin typeface="Arial" charset="0"/>
                </a:defRPr>
              </a:lvl5pPr>
              <a:lvl6pPr marL="2514600" indent="-228600" defTabSz="838200" eaLnBrk="0" fontAlgn="base" hangingPunct="0">
                <a:spcBef>
                  <a:spcPct val="0"/>
                </a:spcBef>
                <a:spcAft>
                  <a:spcPct val="0"/>
                </a:spcAft>
                <a:defRPr sz="4000" b="1">
                  <a:solidFill>
                    <a:srgbClr val="003399"/>
                  </a:solidFill>
                  <a:latin typeface="Arial" charset="0"/>
                </a:defRPr>
              </a:lvl6pPr>
              <a:lvl7pPr marL="2971800" indent="-228600" defTabSz="838200" eaLnBrk="0" fontAlgn="base" hangingPunct="0">
                <a:spcBef>
                  <a:spcPct val="0"/>
                </a:spcBef>
                <a:spcAft>
                  <a:spcPct val="0"/>
                </a:spcAft>
                <a:defRPr sz="4000" b="1">
                  <a:solidFill>
                    <a:srgbClr val="003399"/>
                  </a:solidFill>
                  <a:latin typeface="Arial" charset="0"/>
                </a:defRPr>
              </a:lvl7pPr>
              <a:lvl8pPr marL="3429000" indent="-228600" defTabSz="838200" eaLnBrk="0" fontAlgn="base" hangingPunct="0">
                <a:spcBef>
                  <a:spcPct val="0"/>
                </a:spcBef>
                <a:spcAft>
                  <a:spcPct val="0"/>
                </a:spcAft>
                <a:defRPr sz="4000" b="1">
                  <a:solidFill>
                    <a:srgbClr val="003399"/>
                  </a:solidFill>
                  <a:latin typeface="Arial" charset="0"/>
                </a:defRPr>
              </a:lvl8pPr>
              <a:lvl9pPr marL="3886200" indent="-228600" defTabSz="838200" eaLnBrk="0" fontAlgn="base" hangingPunct="0">
                <a:spcBef>
                  <a:spcPct val="0"/>
                </a:spcBef>
                <a:spcAft>
                  <a:spcPct val="0"/>
                </a:spcAft>
                <a:defRPr sz="4000" b="1">
                  <a:solidFill>
                    <a:srgbClr val="003399"/>
                  </a:solidFill>
                  <a:latin typeface="Arial" charset="0"/>
                </a:defRPr>
              </a:lvl9pPr>
            </a:lstStyle>
            <a:p>
              <a:pPr algn="ctr">
                <a:buNone/>
              </a:pPr>
              <a:endParaRPr lang="x-none" altLang="x-none" sz="6827">
                <a:solidFill>
                  <a:schemeClr val="tx1"/>
                </a:solidFill>
                <a:latin typeface="Calibri" charset="0"/>
                <a:ea typeface="Calibri" charset="0"/>
                <a:cs typeface="Calibri" charset="0"/>
              </a:endParaRPr>
            </a:p>
          </p:txBody>
        </p:sp>
        <p:sp>
          <p:nvSpPr>
            <p:cNvPr id="156" name="Rectangle 541" descr="Narrow horizontal"/>
            <p:cNvSpPr>
              <a:spLocks noChangeArrowheads="1"/>
            </p:cNvSpPr>
            <p:nvPr/>
          </p:nvSpPr>
          <p:spPr bwMode="auto">
            <a:xfrm>
              <a:off x="6688" y="14078"/>
              <a:ext cx="2565" cy="11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57" name="Rectangle 542"/>
            <p:cNvSpPr>
              <a:spLocks noChangeArrowheads="1"/>
            </p:cNvSpPr>
            <p:nvPr/>
          </p:nvSpPr>
          <p:spPr bwMode="auto">
            <a:xfrm>
              <a:off x="5775" y="14061"/>
              <a:ext cx="287" cy="16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58" name="Rectangle 543" descr="Narrow horizontal"/>
            <p:cNvSpPr>
              <a:spLocks noChangeArrowheads="1"/>
            </p:cNvSpPr>
            <p:nvPr/>
          </p:nvSpPr>
          <p:spPr bwMode="auto">
            <a:xfrm>
              <a:off x="5848" y="14423"/>
              <a:ext cx="2023" cy="35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59" name="Rectangle 544" descr="Dark horizontal"/>
            <p:cNvSpPr>
              <a:spLocks noChangeArrowheads="1"/>
            </p:cNvSpPr>
            <p:nvPr/>
          </p:nvSpPr>
          <p:spPr bwMode="auto">
            <a:xfrm>
              <a:off x="5848" y="14339"/>
              <a:ext cx="795" cy="56"/>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60" name="Rectangle 545" descr="Narrow horizontal"/>
            <p:cNvSpPr>
              <a:spLocks noChangeArrowheads="1"/>
            </p:cNvSpPr>
            <p:nvPr/>
          </p:nvSpPr>
          <p:spPr bwMode="auto">
            <a:xfrm>
              <a:off x="8233" y="14423"/>
              <a:ext cx="2024" cy="35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61" name="Rectangle 546" descr="75%"/>
            <p:cNvSpPr>
              <a:spLocks noChangeArrowheads="1"/>
            </p:cNvSpPr>
            <p:nvPr/>
          </p:nvSpPr>
          <p:spPr bwMode="auto">
            <a:xfrm>
              <a:off x="5907" y="15394"/>
              <a:ext cx="1191" cy="47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62" name="Rectangle 547" descr="Dark horizontal"/>
            <p:cNvSpPr>
              <a:spLocks noChangeArrowheads="1"/>
            </p:cNvSpPr>
            <p:nvPr/>
          </p:nvSpPr>
          <p:spPr bwMode="auto">
            <a:xfrm>
              <a:off x="8233" y="14339"/>
              <a:ext cx="795" cy="56"/>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63" name="Rectangle 548" descr="Narrow horizontal"/>
            <p:cNvSpPr>
              <a:spLocks noChangeArrowheads="1"/>
            </p:cNvSpPr>
            <p:nvPr/>
          </p:nvSpPr>
          <p:spPr bwMode="auto">
            <a:xfrm>
              <a:off x="6536" y="16416"/>
              <a:ext cx="3144" cy="5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64" name="Rectangle 549" descr="Narrow horizontal"/>
            <p:cNvSpPr>
              <a:spLocks noChangeArrowheads="1"/>
            </p:cNvSpPr>
            <p:nvPr/>
          </p:nvSpPr>
          <p:spPr bwMode="auto">
            <a:xfrm>
              <a:off x="5848" y="16732"/>
              <a:ext cx="2023" cy="59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65" name="Rectangle 550" descr="Dark horizontal"/>
            <p:cNvSpPr>
              <a:spLocks noChangeArrowheads="1"/>
            </p:cNvSpPr>
            <p:nvPr/>
          </p:nvSpPr>
          <p:spPr bwMode="auto">
            <a:xfrm>
              <a:off x="5848" y="16648"/>
              <a:ext cx="795" cy="56"/>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66" name="Rectangle 551" descr="Narrow horizontal"/>
            <p:cNvSpPr>
              <a:spLocks noChangeArrowheads="1"/>
            </p:cNvSpPr>
            <p:nvPr/>
          </p:nvSpPr>
          <p:spPr bwMode="auto">
            <a:xfrm>
              <a:off x="8161" y="16732"/>
              <a:ext cx="2023" cy="19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67" name="Rectangle 552" descr="Dark horizontal"/>
            <p:cNvSpPr>
              <a:spLocks noChangeArrowheads="1"/>
            </p:cNvSpPr>
            <p:nvPr/>
          </p:nvSpPr>
          <p:spPr bwMode="auto">
            <a:xfrm>
              <a:off x="8161" y="16648"/>
              <a:ext cx="795" cy="56"/>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68" name="Rectangle 553" descr="Narrow horizontal"/>
            <p:cNvSpPr>
              <a:spLocks noChangeArrowheads="1"/>
            </p:cNvSpPr>
            <p:nvPr/>
          </p:nvSpPr>
          <p:spPr bwMode="auto">
            <a:xfrm>
              <a:off x="8161" y="16992"/>
              <a:ext cx="2023" cy="13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69" name="Rectangle 554"/>
            <p:cNvSpPr>
              <a:spLocks noChangeArrowheads="1"/>
            </p:cNvSpPr>
            <p:nvPr/>
          </p:nvSpPr>
          <p:spPr bwMode="auto">
            <a:xfrm>
              <a:off x="8667" y="16961"/>
              <a:ext cx="1590" cy="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nvGrpSpPr>
            <p:cNvPr id="170" name="Group 555"/>
            <p:cNvGrpSpPr>
              <a:grpSpLocks/>
            </p:cNvGrpSpPr>
            <p:nvPr/>
          </p:nvGrpSpPr>
          <p:grpSpPr bwMode="auto">
            <a:xfrm>
              <a:off x="8161" y="17198"/>
              <a:ext cx="2096" cy="131"/>
              <a:chOff x="1968" y="8928"/>
              <a:chExt cx="1392" cy="114"/>
            </a:xfrm>
          </p:grpSpPr>
          <p:sp>
            <p:nvSpPr>
              <p:cNvPr id="179" name="Rectangle 556" descr="Narrow horizontal"/>
              <p:cNvSpPr>
                <a:spLocks noChangeArrowheads="1"/>
              </p:cNvSpPr>
              <p:nvPr/>
            </p:nvSpPr>
            <p:spPr bwMode="auto">
              <a:xfrm>
                <a:off x="1968" y="8928"/>
                <a:ext cx="1344" cy="11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80" name="Rectangle 557"/>
              <p:cNvSpPr>
                <a:spLocks noChangeArrowheads="1"/>
              </p:cNvSpPr>
              <p:nvPr/>
            </p:nvSpPr>
            <p:spPr bwMode="auto">
              <a:xfrm>
                <a:off x="2304" y="8928"/>
                <a:ext cx="1056"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sp>
          <p:nvSpPr>
            <p:cNvPr id="171" name="Line 558"/>
            <p:cNvSpPr>
              <a:spLocks noChangeShapeType="1"/>
            </p:cNvSpPr>
            <p:nvPr/>
          </p:nvSpPr>
          <p:spPr bwMode="auto">
            <a:xfrm flipV="1">
              <a:off x="7157" y="15209"/>
              <a:ext cx="298" cy="17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buNone/>
              </a:pPr>
              <a:endParaRPr lang="en-US" sz="4592"/>
            </a:p>
          </p:txBody>
        </p:sp>
        <p:sp>
          <p:nvSpPr>
            <p:cNvPr id="172" name="Rectangle 559" descr="75%"/>
            <p:cNvSpPr>
              <a:spLocks noChangeArrowheads="1"/>
            </p:cNvSpPr>
            <p:nvPr/>
          </p:nvSpPr>
          <p:spPr bwMode="auto">
            <a:xfrm>
              <a:off x="7531" y="14903"/>
              <a:ext cx="1089" cy="47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73" name="Line 560"/>
            <p:cNvSpPr>
              <a:spLocks noChangeShapeType="1"/>
            </p:cNvSpPr>
            <p:nvPr/>
          </p:nvSpPr>
          <p:spPr bwMode="auto">
            <a:xfrm>
              <a:off x="8696" y="15209"/>
              <a:ext cx="298" cy="17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buNone/>
              </a:pPr>
              <a:endParaRPr lang="en-US" sz="4592"/>
            </a:p>
          </p:txBody>
        </p:sp>
        <p:sp>
          <p:nvSpPr>
            <p:cNvPr id="174" name="Rectangle 561" descr="75%"/>
            <p:cNvSpPr>
              <a:spLocks noChangeArrowheads="1"/>
            </p:cNvSpPr>
            <p:nvPr/>
          </p:nvSpPr>
          <p:spPr bwMode="auto">
            <a:xfrm>
              <a:off x="9036" y="15413"/>
              <a:ext cx="1089" cy="47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75" name="Rectangle 562" descr="75%"/>
            <p:cNvSpPr>
              <a:spLocks noChangeArrowheads="1"/>
            </p:cNvSpPr>
            <p:nvPr/>
          </p:nvSpPr>
          <p:spPr bwMode="auto">
            <a:xfrm>
              <a:off x="7531" y="15904"/>
              <a:ext cx="1089" cy="47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176" name="Line 563"/>
            <p:cNvSpPr>
              <a:spLocks noChangeShapeType="1"/>
            </p:cNvSpPr>
            <p:nvPr/>
          </p:nvSpPr>
          <p:spPr bwMode="auto">
            <a:xfrm flipH="1">
              <a:off x="8696" y="15904"/>
              <a:ext cx="298" cy="17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buNone/>
              </a:pPr>
              <a:endParaRPr lang="en-US" sz="4592"/>
            </a:p>
          </p:txBody>
        </p:sp>
        <p:sp>
          <p:nvSpPr>
            <p:cNvPr id="177" name="Line 564"/>
            <p:cNvSpPr>
              <a:spLocks noChangeShapeType="1"/>
            </p:cNvSpPr>
            <p:nvPr/>
          </p:nvSpPr>
          <p:spPr bwMode="auto">
            <a:xfrm>
              <a:off x="7174" y="15904"/>
              <a:ext cx="298" cy="172"/>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buNone/>
              </a:pPr>
              <a:endParaRPr lang="en-US" sz="4592"/>
            </a:p>
          </p:txBody>
        </p:sp>
        <p:sp>
          <p:nvSpPr>
            <p:cNvPr id="178" name="Text Box 611"/>
            <p:cNvSpPr txBox="1">
              <a:spLocks noChangeArrowheads="1"/>
            </p:cNvSpPr>
            <p:nvPr/>
          </p:nvSpPr>
          <p:spPr bwMode="auto">
            <a:xfrm>
              <a:off x="5712" y="13692"/>
              <a:ext cx="4056" cy="3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000066"/>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buNone/>
              </a:pPr>
              <a:r>
                <a:rPr lang="en-US" altLang="x-none" sz="1448">
                  <a:solidFill>
                    <a:schemeClr val="tx1"/>
                  </a:solidFill>
                  <a:latin typeface="Calibri" charset="0"/>
                  <a:ea typeface="Calibri" charset="0"/>
                  <a:cs typeface="Calibri" charset="0"/>
                </a:rPr>
                <a:t>For posters that present one main result, a good design is to cast the title as a sentence that states the result</a:t>
              </a:r>
            </a:p>
          </p:txBody>
        </p:sp>
      </p:grpSp>
      <p:grpSp>
        <p:nvGrpSpPr>
          <p:cNvPr id="217" name="Group 616"/>
          <p:cNvGrpSpPr>
            <a:grpSpLocks/>
          </p:cNvGrpSpPr>
          <p:nvPr/>
        </p:nvGrpSpPr>
        <p:grpSpPr bwMode="auto">
          <a:xfrm>
            <a:off x="31563834" y="11168668"/>
            <a:ext cx="7818061" cy="6233430"/>
            <a:chOff x="17472" y="6864"/>
            <a:chExt cx="4761" cy="3796"/>
          </a:xfrm>
        </p:grpSpPr>
        <p:sp>
          <p:nvSpPr>
            <p:cNvPr id="218" name="Rectangle 566"/>
            <p:cNvSpPr>
              <a:spLocks noChangeArrowheads="1"/>
            </p:cNvSpPr>
            <p:nvPr/>
          </p:nvSpPr>
          <p:spPr bwMode="auto">
            <a:xfrm>
              <a:off x="17472" y="6864"/>
              <a:ext cx="4761" cy="379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6697" tIns="43348" rIns="86697" bIns="43348" anchor="ctr"/>
            <a:lstStyle>
              <a:lvl1pPr defTabSz="838200">
                <a:defRPr sz="4000" b="1">
                  <a:solidFill>
                    <a:srgbClr val="003399"/>
                  </a:solidFill>
                  <a:latin typeface="Arial" charset="0"/>
                </a:defRPr>
              </a:lvl1pPr>
              <a:lvl2pPr marL="742950" indent="-285750" defTabSz="838200">
                <a:defRPr sz="4000" b="1">
                  <a:solidFill>
                    <a:srgbClr val="003399"/>
                  </a:solidFill>
                  <a:latin typeface="Arial" charset="0"/>
                </a:defRPr>
              </a:lvl2pPr>
              <a:lvl3pPr marL="1143000" indent="-228600" defTabSz="838200">
                <a:defRPr sz="4000" b="1">
                  <a:solidFill>
                    <a:srgbClr val="003399"/>
                  </a:solidFill>
                  <a:latin typeface="Arial" charset="0"/>
                </a:defRPr>
              </a:lvl3pPr>
              <a:lvl4pPr marL="1600200" indent="-228600" defTabSz="838200">
                <a:defRPr sz="4000" b="1">
                  <a:solidFill>
                    <a:srgbClr val="003399"/>
                  </a:solidFill>
                  <a:latin typeface="Arial" charset="0"/>
                </a:defRPr>
              </a:lvl4pPr>
              <a:lvl5pPr marL="2057400" indent="-228600" defTabSz="838200">
                <a:defRPr sz="4000" b="1">
                  <a:solidFill>
                    <a:srgbClr val="003399"/>
                  </a:solidFill>
                  <a:latin typeface="Arial" charset="0"/>
                </a:defRPr>
              </a:lvl5pPr>
              <a:lvl6pPr marL="2514600" indent="-228600" defTabSz="838200" eaLnBrk="0" fontAlgn="base" hangingPunct="0">
                <a:spcBef>
                  <a:spcPct val="0"/>
                </a:spcBef>
                <a:spcAft>
                  <a:spcPct val="0"/>
                </a:spcAft>
                <a:defRPr sz="4000" b="1">
                  <a:solidFill>
                    <a:srgbClr val="003399"/>
                  </a:solidFill>
                  <a:latin typeface="Arial" charset="0"/>
                </a:defRPr>
              </a:lvl6pPr>
              <a:lvl7pPr marL="2971800" indent="-228600" defTabSz="838200" eaLnBrk="0" fontAlgn="base" hangingPunct="0">
                <a:spcBef>
                  <a:spcPct val="0"/>
                </a:spcBef>
                <a:spcAft>
                  <a:spcPct val="0"/>
                </a:spcAft>
                <a:defRPr sz="4000" b="1">
                  <a:solidFill>
                    <a:srgbClr val="003399"/>
                  </a:solidFill>
                  <a:latin typeface="Arial" charset="0"/>
                </a:defRPr>
              </a:lvl7pPr>
              <a:lvl8pPr marL="3429000" indent="-228600" defTabSz="838200" eaLnBrk="0" fontAlgn="base" hangingPunct="0">
                <a:spcBef>
                  <a:spcPct val="0"/>
                </a:spcBef>
                <a:spcAft>
                  <a:spcPct val="0"/>
                </a:spcAft>
                <a:defRPr sz="4000" b="1">
                  <a:solidFill>
                    <a:srgbClr val="003399"/>
                  </a:solidFill>
                  <a:latin typeface="Arial" charset="0"/>
                </a:defRPr>
              </a:lvl8pPr>
              <a:lvl9pPr marL="3886200" indent="-228600" defTabSz="838200" eaLnBrk="0" fontAlgn="base" hangingPunct="0">
                <a:spcBef>
                  <a:spcPct val="0"/>
                </a:spcBef>
                <a:spcAft>
                  <a:spcPct val="0"/>
                </a:spcAft>
                <a:defRPr sz="4000" b="1">
                  <a:solidFill>
                    <a:srgbClr val="003399"/>
                  </a:solidFill>
                  <a:latin typeface="Arial" charset="0"/>
                </a:defRPr>
              </a:lvl9pPr>
            </a:lstStyle>
            <a:p>
              <a:pPr algn="ctr">
                <a:buNone/>
              </a:pPr>
              <a:endParaRPr lang="x-none" altLang="x-none" sz="6827">
                <a:solidFill>
                  <a:schemeClr val="tx1"/>
                </a:solidFill>
                <a:latin typeface="Calibri" charset="0"/>
                <a:ea typeface="Calibri" charset="0"/>
                <a:cs typeface="Calibri" charset="0"/>
              </a:endParaRPr>
            </a:p>
          </p:txBody>
        </p:sp>
        <p:sp>
          <p:nvSpPr>
            <p:cNvPr id="220" name="Rectangle 569" descr="Narrow horizontal"/>
            <p:cNvSpPr>
              <a:spLocks noChangeArrowheads="1"/>
            </p:cNvSpPr>
            <p:nvPr/>
          </p:nvSpPr>
          <p:spPr bwMode="auto">
            <a:xfrm>
              <a:off x="18486" y="7298"/>
              <a:ext cx="2640" cy="12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21" name="Rectangle 570"/>
            <p:cNvSpPr>
              <a:spLocks noChangeArrowheads="1"/>
            </p:cNvSpPr>
            <p:nvPr/>
          </p:nvSpPr>
          <p:spPr bwMode="auto">
            <a:xfrm>
              <a:off x="17546" y="7281"/>
              <a:ext cx="295" cy="170"/>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nvGrpSpPr>
            <p:cNvPr id="222" name="Group 595"/>
            <p:cNvGrpSpPr>
              <a:grpSpLocks/>
            </p:cNvGrpSpPr>
            <p:nvPr/>
          </p:nvGrpSpPr>
          <p:grpSpPr bwMode="auto">
            <a:xfrm>
              <a:off x="17621" y="7544"/>
              <a:ext cx="1387" cy="454"/>
              <a:chOff x="17621" y="7544"/>
              <a:chExt cx="1387" cy="454"/>
            </a:xfrm>
          </p:grpSpPr>
          <p:sp>
            <p:nvSpPr>
              <p:cNvPr id="248" name="Rectangle 571" descr="Narrow horizontal"/>
              <p:cNvSpPr>
                <a:spLocks noChangeArrowheads="1"/>
              </p:cNvSpPr>
              <p:nvPr/>
            </p:nvSpPr>
            <p:spPr bwMode="auto">
              <a:xfrm>
                <a:off x="17621" y="7630"/>
                <a:ext cx="1387" cy="36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49" name="Rectangle 572" descr="Dark horizontal"/>
              <p:cNvSpPr>
                <a:spLocks noChangeArrowheads="1"/>
              </p:cNvSpPr>
              <p:nvPr/>
            </p:nvSpPr>
            <p:spPr bwMode="auto">
              <a:xfrm>
                <a:off x="17621" y="7544"/>
                <a:ext cx="818" cy="57"/>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sp>
          <p:nvSpPr>
            <p:cNvPr id="223" name="Rectangle 575" descr="Narrow horizontal"/>
            <p:cNvSpPr>
              <a:spLocks noChangeArrowheads="1"/>
            </p:cNvSpPr>
            <p:nvPr/>
          </p:nvSpPr>
          <p:spPr bwMode="auto">
            <a:xfrm>
              <a:off x="19104" y="10524"/>
              <a:ext cx="1344" cy="9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24" name="Rectangle 578" descr="Narrow horizontal"/>
            <p:cNvSpPr>
              <a:spLocks noChangeArrowheads="1"/>
            </p:cNvSpPr>
            <p:nvPr/>
          </p:nvSpPr>
          <p:spPr bwMode="auto">
            <a:xfrm>
              <a:off x="20688" y="10026"/>
              <a:ext cx="1392" cy="19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25" name="Rectangle 579" descr="Dark horizontal"/>
            <p:cNvSpPr>
              <a:spLocks noChangeArrowheads="1"/>
            </p:cNvSpPr>
            <p:nvPr/>
          </p:nvSpPr>
          <p:spPr bwMode="auto">
            <a:xfrm>
              <a:off x="20685" y="9923"/>
              <a:ext cx="819" cy="57"/>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26" name="Rectangle 580" descr="Narrow horizontal"/>
            <p:cNvSpPr>
              <a:spLocks noChangeArrowheads="1"/>
            </p:cNvSpPr>
            <p:nvPr/>
          </p:nvSpPr>
          <p:spPr bwMode="auto">
            <a:xfrm>
              <a:off x="20688" y="10278"/>
              <a:ext cx="1396" cy="135"/>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27" name="Rectangle 581"/>
            <p:cNvSpPr>
              <a:spLocks noChangeArrowheads="1"/>
            </p:cNvSpPr>
            <p:nvPr/>
          </p:nvSpPr>
          <p:spPr bwMode="auto">
            <a:xfrm>
              <a:off x="21072" y="10272"/>
              <a:ext cx="1087" cy="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28" name="Rectangle 582" descr="Narrow horizontal"/>
            <p:cNvSpPr>
              <a:spLocks noChangeArrowheads="1"/>
            </p:cNvSpPr>
            <p:nvPr/>
          </p:nvSpPr>
          <p:spPr bwMode="auto">
            <a:xfrm>
              <a:off x="20688" y="10490"/>
              <a:ext cx="1396" cy="135"/>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29" name="Rectangle 583"/>
            <p:cNvSpPr>
              <a:spLocks noChangeArrowheads="1"/>
            </p:cNvSpPr>
            <p:nvPr/>
          </p:nvSpPr>
          <p:spPr bwMode="auto">
            <a:xfrm>
              <a:off x="21072" y="10464"/>
              <a:ext cx="1087" cy="8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30" name="Line 584"/>
            <p:cNvSpPr>
              <a:spLocks noChangeShapeType="1"/>
            </p:cNvSpPr>
            <p:nvPr/>
          </p:nvSpPr>
          <p:spPr bwMode="auto">
            <a:xfrm flipV="1">
              <a:off x="18452" y="9346"/>
              <a:ext cx="892" cy="48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buNone/>
              </a:pPr>
              <a:endParaRPr lang="en-US" sz="4592"/>
            </a:p>
          </p:txBody>
        </p:sp>
        <p:sp>
          <p:nvSpPr>
            <p:cNvPr id="231" name="Line 585"/>
            <p:cNvSpPr>
              <a:spLocks noChangeShapeType="1"/>
            </p:cNvSpPr>
            <p:nvPr/>
          </p:nvSpPr>
          <p:spPr bwMode="auto">
            <a:xfrm flipV="1">
              <a:off x="20256" y="8496"/>
              <a:ext cx="1008" cy="54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buNone/>
              </a:pPr>
              <a:endParaRPr lang="en-US" sz="4592"/>
            </a:p>
          </p:txBody>
        </p:sp>
        <p:sp>
          <p:nvSpPr>
            <p:cNvPr id="232" name="Line 586"/>
            <p:cNvSpPr>
              <a:spLocks noChangeShapeType="1"/>
            </p:cNvSpPr>
            <p:nvPr/>
          </p:nvSpPr>
          <p:spPr bwMode="auto">
            <a:xfrm flipH="1" flipV="1">
              <a:off x="18452" y="8243"/>
              <a:ext cx="796" cy="39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buNone/>
              </a:pPr>
              <a:endParaRPr lang="en-US" sz="4592"/>
            </a:p>
          </p:txBody>
        </p:sp>
        <p:sp>
          <p:nvSpPr>
            <p:cNvPr id="233" name="Rectangle 588" descr="75%"/>
            <p:cNvSpPr>
              <a:spLocks noChangeArrowheads="1"/>
            </p:cNvSpPr>
            <p:nvPr/>
          </p:nvSpPr>
          <p:spPr bwMode="auto">
            <a:xfrm>
              <a:off x="17612" y="8086"/>
              <a:ext cx="963" cy="45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34" name="Rectangle 590" descr="75%"/>
            <p:cNvSpPr>
              <a:spLocks noChangeArrowheads="1"/>
            </p:cNvSpPr>
            <p:nvPr/>
          </p:nvSpPr>
          <p:spPr bwMode="auto">
            <a:xfrm>
              <a:off x="17612" y="9552"/>
              <a:ext cx="963" cy="43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nvGrpSpPr>
            <p:cNvPr id="235" name="Group 596"/>
            <p:cNvGrpSpPr>
              <a:grpSpLocks/>
            </p:cNvGrpSpPr>
            <p:nvPr/>
          </p:nvGrpSpPr>
          <p:grpSpPr bwMode="auto">
            <a:xfrm>
              <a:off x="20688" y="7562"/>
              <a:ext cx="1387" cy="454"/>
              <a:chOff x="17621" y="7544"/>
              <a:chExt cx="1387" cy="454"/>
            </a:xfrm>
          </p:grpSpPr>
          <p:sp>
            <p:nvSpPr>
              <p:cNvPr id="246" name="Rectangle 597" descr="Narrow horizontal"/>
              <p:cNvSpPr>
                <a:spLocks noChangeArrowheads="1"/>
              </p:cNvSpPr>
              <p:nvPr/>
            </p:nvSpPr>
            <p:spPr bwMode="auto">
              <a:xfrm>
                <a:off x="17621" y="7630"/>
                <a:ext cx="1387" cy="36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47" name="Rectangle 598" descr="Dark horizontal"/>
              <p:cNvSpPr>
                <a:spLocks noChangeArrowheads="1"/>
              </p:cNvSpPr>
              <p:nvPr/>
            </p:nvSpPr>
            <p:spPr bwMode="auto">
              <a:xfrm>
                <a:off x="17621" y="7544"/>
                <a:ext cx="818" cy="57"/>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grpSp>
          <p:nvGrpSpPr>
            <p:cNvPr id="236" name="Group 599"/>
            <p:cNvGrpSpPr>
              <a:grpSpLocks/>
            </p:cNvGrpSpPr>
            <p:nvPr/>
          </p:nvGrpSpPr>
          <p:grpSpPr bwMode="auto">
            <a:xfrm>
              <a:off x="17621" y="10166"/>
              <a:ext cx="1387" cy="454"/>
              <a:chOff x="17621" y="7544"/>
              <a:chExt cx="1387" cy="454"/>
            </a:xfrm>
          </p:grpSpPr>
          <p:sp>
            <p:nvSpPr>
              <p:cNvPr id="244" name="Rectangle 600" descr="Narrow horizontal"/>
              <p:cNvSpPr>
                <a:spLocks noChangeArrowheads="1"/>
              </p:cNvSpPr>
              <p:nvPr/>
            </p:nvSpPr>
            <p:spPr bwMode="auto">
              <a:xfrm>
                <a:off x="17621" y="7630"/>
                <a:ext cx="1387" cy="36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45" name="Rectangle 601" descr="Dark horizontal"/>
              <p:cNvSpPr>
                <a:spLocks noChangeArrowheads="1"/>
              </p:cNvSpPr>
              <p:nvPr/>
            </p:nvSpPr>
            <p:spPr bwMode="auto">
              <a:xfrm>
                <a:off x="17621" y="7544"/>
                <a:ext cx="818" cy="57"/>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sp>
          <p:nvSpPr>
            <p:cNvPr id="237" name="Line 602"/>
            <p:cNvSpPr>
              <a:spLocks noChangeShapeType="1"/>
            </p:cNvSpPr>
            <p:nvPr/>
          </p:nvSpPr>
          <p:spPr bwMode="auto">
            <a:xfrm>
              <a:off x="18432" y="9024"/>
              <a:ext cx="153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buNone/>
              </a:pPr>
              <a:endParaRPr lang="en-US" sz="4592"/>
            </a:p>
          </p:txBody>
        </p:sp>
        <p:sp>
          <p:nvSpPr>
            <p:cNvPr id="238" name="Rectangle 604" descr="75%"/>
            <p:cNvSpPr>
              <a:spLocks noChangeArrowheads="1"/>
            </p:cNvSpPr>
            <p:nvPr/>
          </p:nvSpPr>
          <p:spPr bwMode="auto">
            <a:xfrm>
              <a:off x="17613" y="8688"/>
              <a:ext cx="963" cy="67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39" name="Rectangle 605" descr="75%"/>
            <p:cNvSpPr>
              <a:spLocks noChangeArrowheads="1"/>
            </p:cNvSpPr>
            <p:nvPr/>
          </p:nvSpPr>
          <p:spPr bwMode="auto">
            <a:xfrm>
              <a:off x="21120" y="8208"/>
              <a:ext cx="962" cy="67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40" name="Line 606"/>
            <p:cNvSpPr>
              <a:spLocks noChangeShapeType="1"/>
            </p:cNvSpPr>
            <p:nvPr/>
          </p:nvSpPr>
          <p:spPr bwMode="auto">
            <a:xfrm>
              <a:off x="20256" y="8915"/>
              <a:ext cx="1008" cy="54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buNone/>
              </a:pPr>
              <a:endParaRPr lang="en-US" sz="4592"/>
            </a:p>
          </p:txBody>
        </p:sp>
        <p:sp>
          <p:nvSpPr>
            <p:cNvPr id="241" name="Rectangle 603" descr="75%"/>
            <p:cNvSpPr>
              <a:spLocks noChangeArrowheads="1"/>
            </p:cNvSpPr>
            <p:nvPr/>
          </p:nvSpPr>
          <p:spPr bwMode="auto">
            <a:xfrm>
              <a:off x="21120" y="9024"/>
              <a:ext cx="962" cy="67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42" name="Rectangle 592" descr="80%"/>
            <p:cNvSpPr>
              <a:spLocks noChangeArrowheads="1"/>
            </p:cNvSpPr>
            <p:nvPr/>
          </p:nvSpPr>
          <p:spPr bwMode="auto">
            <a:xfrm>
              <a:off x="19104" y="7632"/>
              <a:ext cx="1344" cy="2844"/>
            </a:xfrm>
            <a:prstGeom prst="rect">
              <a:avLst/>
            </a:prstGeom>
            <a:pattFill prst="pct80">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43" name="Text Box 615"/>
            <p:cNvSpPr txBox="1">
              <a:spLocks noChangeArrowheads="1"/>
            </p:cNvSpPr>
            <p:nvPr/>
          </p:nvSpPr>
          <p:spPr bwMode="auto">
            <a:xfrm>
              <a:off x="17472" y="6864"/>
              <a:ext cx="4056" cy="3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000066"/>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buNone/>
              </a:pPr>
              <a:r>
                <a:rPr lang="en-US" altLang="x-none" sz="1448">
                  <a:solidFill>
                    <a:schemeClr val="tx1"/>
                  </a:solidFill>
                  <a:latin typeface="Calibri" charset="0"/>
                  <a:ea typeface="Calibri" charset="0"/>
                  <a:cs typeface="Calibri" charset="0"/>
                </a:rPr>
                <a:t>For posters that present one main result, a good design is to cast the title as a sentence that states the result</a:t>
              </a:r>
            </a:p>
          </p:txBody>
        </p:sp>
      </p:grpSp>
      <p:grpSp>
        <p:nvGrpSpPr>
          <p:cNvPr id="250" name="Group 614"/>
          <p:cNvGrpSpPr>
            <a:grpSpLocks/>
          </p:cNvGrpSpPr>
          <p:nvPr/>
        </p:nvGrpSpPr>
        <p:grpSpPr bwMode="auto">
          <a:xfrm>
            <a:off x="3265429" y="20971384"/>
            <a:ext cx="7842692" cy="6248209"/>
            <a:chOff x="432" y="5625"/>
            <a:chExt cx="4776" cy="3805"/>
          </a:xfrm>
        </p:grpSpPr>
        <p:sp>
          <p:nvSpPr>
            <p:cNvPr id="251" name="Rectangle 227"/>
            <p:cNvSpPr>
              <a:spLocks noChangeArrowheads="1"/>
            </p:cNvSpPr>
            <p:nvPr/>
          </p:nvSpPr>
          <p:spPr bwMode="auto">
            <a:xfrm>
              <a:off x="432" y="5625"/>
              <a:ext cx="4776" cy="380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6697" tIns="43348" rIns="86697" bIns="43348" anchor="ctr"/>
            <a:lstStyle>
              <a:lvl1pPr defTabSz="838200">
                <a:defRPr sz="4000" b="1">
                  <a:solidFill>
                    <a:srgbClr val="003399"/>
                  </a:solidFill>
                  <a:latin typeface="Arial" charset="0"/>
                </a:defRPr>
              </a:lvl1pPr>
              <a:lvl2pPr marL="742950" indent="-285750" defTabSz="838200">
                <a:defRPr sz="4000" b="1">
                  <a:solidFill>
                    <a:srgbClr val="003399"/>
                  </a:solidFill>
                  <a:latin typeface="Arial" charset="0"/>
                </a:defRPr>
              </a:lvl2pPr>
              <a:lvl3pPr marL="1143000" indent="-228600" defTabSz="838200">
                <a:defRPr sz="4000" b="1">
                  <a:solidFill>
                    <a:srgbClr val="003399"/>
                  </a:solidFill>
                  <a:latin typeface="Arial" charset="0"/>
                </a:defRPr>
              </a:lvl3pPr>
              <a:lvl4pPr marL="1600200" indent="-228600" defTabSz="838200">
                <a:defRPr sz="4000" b="1">
                  <a:solidFill>
                    <a:srgbClr val="003399"/>
                  </a:solidFill>
                  <a:latin typeface="Arial" charset="0"/>
                </a:defRPr>
              </a:lvl4pPr>
              <a:lvl5pPr marL="2057400" indent="-228600" defTabSz="838200">
                <a:defRPr sz="4000" b="1">
                  <a:solidFill>
                    <a:srgbClr val="003399"/>
                  </a:solidFill>
                  <a:latin typeface="Arial" charset="0"/>
                </a:defRPr>
              </a:lvl5pPr>
              <a:lvl6pPr marL="2514600" indent="-228600" defTabSz="838200" eaLnBrk="0" fontAlgn="base" hangingPunct="0">
                <a:spcBef>
                  <a:spcPct val="0"/>
                </a:spcBef>
                <a:spcAft>
                  <a:spcPct val="0"/>
                </a:spcAft>
                <a:defRPr sz="4000" b="1">
                  <a:solidFill>
                    <a:srgbClr val="003399"/>
                  </a:solidFill>
                  <a:latin typeface="Arial" charset="0"/>
                </a:defRPr>
              </a:lvl6pPr>
              <a:lvl7pPr marL="2971800" indent="-228600" defTabSz="838200" eaLnBrk="0" fontAlgn="base" hangingPunct="0">
                <a:spcBef>
                  <a:spcPct val="0"/>
                </a:spcBef>
                <a:spcAft>
                  <a:spcPct val="0"/>
                </a:spcAft>
                <a:defRPr sz="4000" b="1">
                  <a:solidFill>
                    <a:srgbClr val="003399"/>
                  </a:solidFill>
                  <a:latin typeface="Arial" charset="0"/>
                </a:defRPr>
              </a:lvl7pPr>
              <a:lvl8pPr marL="3429000" indent="-228600" defTabSz="838200" eaLnBrk="0" fontAlgn="base" hangingPunct="0">
                <a:spcBef>
                  <a:spcPct val="0"/>
                </a:spcBef>
                <a:spcAft>
                  <a:spcPct val="0"/>
                </a:spcAft>
                <a:defRPr sz="4000" b="1">
                  <a:solidFill>
                    <a:srgbClr val="003399"/>
                  </a:solidFill>
                  <a:latin typeface="Arial" charset="0"/>
                </a:defRPr>
              </a:lvl8pPr>
              <a:lvl9pPr marL="3886200" indent="-228600" defTabSz="838200" eaLnBrk="0" fontAlgn="base" hangingPunct="0">
                <a:spcBef>
                  <a:spcPct val="0"/>
                </a:spcBef>
                <a:spcAft>
                  <a:spcPct val="0"/>
                </a:spcAft>
                <a:defRPr sz="4000" b="1">
                  <a:solidFill>
                    <a:srgbClr val="003399"/>
                  </a:solidFill>
                  <a:latin typeface="Arial" charset="0"/>
                </a:defRPr>
              </a:lvl9pPr>
            </a:lstStyle>
            <a:p>
              <a:pPr algn="ctr">
                <a:buNone/>
              </a:pPr>
              <a:endParaRPr lang="x-none" altLang="x-none" sz="6827">
                <a:solidFill>
                  <a:schemeClr val="tx1"/>
                </a:solidFill>
                <a:latin typeface="Calibri" charset="0"/>
                <a:ea typeface="Calibri" charset="0"/>
                <a:cs typeface="Calibri" charset="0"/>
              </a:endParaRPr>
            </a:p>
          </p:txBody>
        </p:sp>
        <p:sp>
          <p:nvSpPr>
            <p:cNvPr id="252" name="Rectangle 266" descr="Narrow horizontal"/>
            <p:cNvSpPr>
              <a:spLocks noChangeArrowheads="1"/>
            </p:cNvSpPr>
            <p:nvPr/>
          </p:nvSpPr>
          <p:spPr bwMode="auto">
            <a:xfrm>
              <a:off x="1448" y="6037"/>
              <a:ext cx="2651" cy="12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53" name="Rectangle 267"/>
            <p:cNvSpPr>
              <a:spLocks noChangeArrowheads="1"/>
            </p:cNvSpPr>
            <p:nvPr/>
          </p:nvSpPr>
          <p:spPr bwMode="auto">
            <a:xfrm>
              <a:off x="506" y="6019"/>
              <a:ext cx="296" cy="170"/>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nvGrpSpPr>
            <p:cNvPr id="254" name="Group 271"/>
            <p:cNvGrpSpPr>
              <a:grpSpLocks/>
            </p:cNvGrpSpPr>
            <p:nvPr/>
          </p:nvGrpSpPr>
          <p:grpSpPr bwMode="auto">
            <a:xfrm>
              <a:off x="581" y="6306"/>
              <a:ext cx="2090" cy="1079"/>
              <a:chOff x="432" y="6432"/>
              <a:chExt cx="1344" cy="912"/>
            </a:xfrm>
          </p:grpSpPr>
          <p:sp>
            <p:nvSpPr>
              <p:cNvPr id="278" name="Rectangle 258"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79" name="Rectangle 259"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80" name="Rectangle 269"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81" name="Rectangle 270"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grpSp>
          <p:nvGrpSpPr>
            <p:cNvPr id="255" name="Group 272"/>
            <p:cNvGrpSpPr>
              <a:grpSpLocks/>
            </p:cNvGrpSpPr>
            <p:nvPr/>
          </p:nvGrpSpPr>
          <p:grpSpPr bwMode="auto">
            <a:xfrm>
              <a:off x="3045" y="6306"/>
              <a:ext cx="2089" cy="1079"/>
              <a:chOff x="432" y="6432"/>
              <a:chExt cx="1344" cy="912"/>
            </a:xfrm>
          </p:grpSpPr>
          <p:sp>
            <p:nvSpPr>
              <p:cNvPr id="274" name="Rectangle 27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75" name="Rectangle 27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76" name="Rectangle 27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77" name="Rectangle 27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sp>
          <p:nvSpPr>
            <p:cNvPr id="256" name="Rectangle 278" descr="Narrow horizontal"/>
            <p:cNvSpPr>
              <a:spLocks noChangeArrowheads="1"/>
            </p:cNvSpPr>
            <p:nvPr/>
          </p:nvSpPr>
          <p:spPr bwMode="auto">
            <a:xfrm>
              <a:off x="581" y="7585"/>
              <a:ext cx="2090" cy="37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57" name="Rectangle 279" descr="75%"/>
            <p:cNvSpPr>
              <a:spLocks noChangeArrowheads="1"/>
            </p:cNvSpPr>
            <p:nvPr/>
          </p:nvSpPr>
          <p:spPr bwMode="auto">
            <a:xfrm>
              <a:off x="1011" y="8018"/>
              <a:ext cx="1230" cy="541"/>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58" name="Rectangle 280" descr="Narrow horizontal"/>
            <p:cNvSpPr>
              <a:spLocks noChangeArrowheads="1"/>
            </p:cNvSpPr>
            <p:nvPr/>
          </p:nvSpPr>
          <p:spPr bwMode="auto">
            <a:xfrm>
              <a:off x="1006" y="8629"/>
              <a:ext cx="1240" cy="6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59" name="Rectangle 281" descr="Dark horizontal"/>
            <p:cNvSpPr>
              <a:spLocks noChangeArrowheads="1"/>
            </p:cNvSpPr>
            <p:nvPr/>
          </p:nvSpPr>
          <p:spPr bwMode="auto">
            <a:xfrm>
              <a:off x="581" y="7499"/>
              <a:ext cx="820" cy="57"/>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nvGrpSpPr>
            <p:cNvPr id="260" name="Group 282"/>
            <p:cNvGrpSpPr>
              <a:grpSpLocks/>
            </p:cNvGrpSpPr>
            <p:nvPr/>
          </p:nvGrpSpPr>
          <p:grpSpPr bwMode="auto">
            <a:xfrm>
              <a:off x="2969" y="7499"/>
              <a:ext cx="2090" cy="1079"/>
              <a:chOff x="432" y="6432"/>
              <a:chExt cx="1344" cy="912"/>
            </a:xfrm>
          </p:grpSpPr>
          <p:sp>
            <p:nvSpPr>
              <p:cNvPr id="270" name="Rectangle 28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71" name="Rectangle 28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72" name="Rectangle 28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73" name="Rectangle 28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grpSp>
        <p:sp>
          <p:nvSpPr>
            <p:cNvPr id="261" name="Rectangle 288" descr="Narrow horizontal"/>
            <p:cNvSpPr>
              <a:spLocks noChangeArrowheads="1"/>
            </p:cNvSpPr>
            <p:nvPr/>
          </p:nvSpPr>
          <p:spPr bwMode="auto">
            <a:xfrm>
              <a:off x="2969" y="8778"/>
              <a:ext cx="2090" cy="19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62" name="Rectangle 291" descr="Dark horizontal"/>
            <p:cNvSpPr>
              <a:spLocks noChangeArrowheads="1"/>
            </p:cNvSpPr>
            <p:nvPr/>
          </p:nvSpPr>
          <p:spPr bwMode="auto">
            <a:xfrm>
              <a:off x="2969" y="8692"/>
              <a:ext cx="820" cy="57"/>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63" name="Rectangle 296" descr="75%"/>
            <p:cNvSpPr>
              <a:spLocks noChangeArrowheads="1"/>
            </p:cNvSpPr>
            <p:nvPr/>
          </p:nvSpPr>
          <p:spPr bwMode="auto">
            <a:xfrm>
              <a:off x="1011" y="8778"/>
              <a:ext cx="1230" cy="49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64" name="Rectangle 297" descr="Narrow horizontal"/>
            <p:cNvSpPr>
              <a:spLocks noChangeArrowheads="1"/>
            </p:cNvSpPr>
            <p:nvPr/>
          </p:nvSpPr>
          <p:spPr bwMode="auto">
            <a:xfrm>
              <a:off x="1006" y="9311"/>
              <a:ext cx="1240" cy="6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65" name="Rectangle 292" descr="Narrow horizontal"/>
            <p:cNvSpPr>
              <a:spLocks noChangeArrowheads="1"/>
            </p:cNvSpPr>
            <p:nvPr/>
          </p:nvSpPr>
          <p:spPr bwMode="auto">
            <a:xfrm>
              <a:off x="2969" y="9046"/>
              <a:ext cx="2090" cy="1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66" name="Rectangle 299"/>
            <p:cNvSpPr>
              <a:spLocks noChangeArrowheads="1"/>
            </p:cNvSpPr>
            <p:nvPr/>
          </p:nvSpPr>
          <p:spPr bwMode="auto">
            <a:xfrm>
              <a:off x="3491" y="9013"/>
              <a:ext cx="1643" cy="9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67" name="Rectangle 293" descr="Narrow horizontal"/>
            <p:cNvSpPr>
              <a:spLocks noChangeArrowheads="1"/>
            </p:cNvSpPr>
            <p:nvPr/>
          </p:nvSpPr>
          <p:spPr bwMode="auto">
            <a:xfrm>
              <a:off x="2969" y="9259"/>
              <a:ext cx="2090" cy="1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68" name="Rectangle 300"/>
            <p:cNvSpPr>
              <a:spLocks noChangeArrowheads="1"/>
            </p:cNvSpPr>
            <p:nvPr/>
          </p:nvSpPr>
          <p:spPr bwMode="auto">
            <a:xfrm>
              <a:off x="3491" y="9224"/>
              <a:ext cx="1643" cy="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4000" b="1">
                  <a:solidFill>
                    <a:srgbClr val="003399"/>
                  </a:solidFill>
                  <a:latin typeface="Arial" charset="0"/>
                </a:defRPr>
              </a:lvl1pPr>
              <a:lvl2pPr marL="742950" indent="-285750">
                <a:defRPr sz="4000" b="1">
                  <a:solidFill>
                    <a:srgbClr val="003399"/>
                  </a:solidFill>
                  <a:latin typeface="Arial" charset="0"/>
                </a:defRPr>
              </a:lvl2pPr>
              <a:lvl3pPr marL="1143000" indent="-228600">
                <a:defRPr sz="4000" b="1">
                  <a:solidFill>
                    <a:srgbClr val="003399"/>
                  </a:solidFill>
                  <a:latin typeface="Arial" charset="0"/>
                </a:defRPr>
              </a:lvl3pPr>
              <a:lvl4pPr marL="1600200" indent="-228600">
                <a:defRPr sz="4000" b="1">
                  <a:solidFill>
                    <a:srgbClr val="003399"/>
                  </a:solidFill>
                  <a:latin typeface="Arial" charset="0"/>
                </a:defRPr>
              </a:lvl4pPr>
              <a:lvl5pPr marL="2057400" indent="-228600">
                <a:defRPr sz="4000" b="1">
                  <a:solidFill>
                    <a:srgbClr val="003399"/>
                  </a:solidFill>
                  <a:latin typeface="Arial" charset="0"/>
                </a:defRPr>
              </a:lvl5pPr>
              <a:lvl6pPr marL="2514600" indent="-228600" eaLnBrk="0" fontAlgn="base" hangingPunct="0">
                <a:spcBef>
                  <a:spcPct val="0"/>
                </a:spcBef>
                <a:spcAft>
                  <a:spcPct val="0"/>
                </a:spcAft>
                <a:defRPr sz="4000" b="1">
                  <a:solidFill>
                    <a:srgbClr val="003399"/>
                  </a:solidFill>
                  <a:latin typeface="Arial" charset="0"/>
                </a:defRPr>
              </a:lvl6pPr>
              <a:lvl7pPr marL="2971800" indent="-228600" eaLnBrk="0" fontAlgn="base" hangingPunct="0">
                <a:spcBef>
                  <a:spcPct val="0"/>
                </a:spcBef>
                <a:spcAft>
                  <a:spcPct val="0"/>
                </a:spcAft>
                <a:defRPr sz="4000" b="1">
                  <a:solidFill>
                    <a:srgbClr val="003399"/>
                  </a:solidFill>
                  <a:latin typeface="Arial" charset="0"/>
                </a:defRPr>
              </a:lvl7pPr>
              <a:lvl8pPr marL="3429000" indent="-228600" eaLnBrk="0" fontAlgn="base" hangingPunct="0">
                <a:spcBef>
                  <a:spcPct val="0"/>
                </a:spcBef>
                <a:spcAft>
                  <a:spcPct val="0"/>
                </a:spcAft>
                <a:defRPr sz="4000" b="1">
                  <a:solidFill>
                    <a:srgbClr val="003399"/>
                  </a:solidFill>
                  <a:latin typeface="Arial" charset="0"/>
                </a:defRPr>
              </a:lvl8pPr>
              <a:lvl9pPr marL="3886200" indent="-228600" eaLnBrk="0" fontAlgn="base" hangingPunct="0">
                <a:spcBef>
                  <a:spcPct val="0"/>
                </a:spcBef>
                <a:spcAft>
                  <a:spcPct val="0"/>
                </a:spcAft>
                <a:defRPr sz="4000" b="1">
                  <a:solidFill>
                    <a:srgbClr val="003399"/>
                  </a:solidFill>
                  <a:latin typeface="Arial" charset="0"/>
                </a:defRPr>
              </a:lvl9pPr>
            </a:lstStyle>
            <a:p>
              <a:pPr>
                <a:buNone/>
              </a:pPr>
              <a:endParaRPr lang="x-none" altLang="x-none" sz="4138">
                <a:solidFill>
                  <a:schemeClr val="tx1"/>
                </a:solidFill>
                <a:latin typeface="Calibri" charset="0"/>
                <a:ea typeface="Calibri" charset="0"/>
                <a:cs typeface="Calibri" charset="0"/>
              </a:endParaRPr>
            </a:p>
          </p:txBody>
        </p:sp>
        <p:sp>
          <p:nvSpPr>
            <p:cNvPr id="269" name="Text Box 608"/>
            <p:cNvSpPr txBox="1">
              <a:spLocks noChangeArrowheads="1"/>
            </p:cNvSpPr>
            <p:nvPr/>
          </p:nvSpPr>
          <p:spPr bwMode="auto">
            <a:xfrm>
              <a:off x="912" y="5712"/>
              <a:ext cx="3290" cy="2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000066"/>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buNone/>
              </a:pPr>
              <a:r>
                <a:rPr lang="en-US" altLang="x-none" sz="1862">
                  <a:solidFill>
                    <a:schemeClr val="tx1"/>
                  </a:solidFill>
                  <a:latin typeface="Calibri" charset="0"/>
                  <a:ea typeface="Calibri" charset="0"/>
                  <a:cs typeface="Calibri" charset="0"/>
                </a:rPr>
                <a:t>Phrase Headline That Is Set in Initial Capital Letters</a:t>
              </a:r>
            </a:p>
          </p:txBody>
        </p:sp>
      </p:grpSp>
      <p:pic>
        <p:nvPicPr>
          <p:cNvPr id="3" name="Picture 2"/>
          <p:cNvPicPr>
            <a:picLocks noChangeAspect="1"/>
          </p:cNvPicPr>
          <p:nvPr/>
        </p:nvPicPr>
        <p:blipFill>
          <a:blip r:embed="rId4"/>
          <a:srcRect/>
          <a:stretch/>
        </p:blipFill>
        <p:spPr>
          <a:xfrm>
            <a:off x="2716536" y="1017980"/>
            <a:ext cx="4349756" cy="3253180"/>
          </a:xfrm>
          <a:prstGeom prst="rect">
            <a:avLst/>
          </a:prstGeom>
        </p:spPr>
      </p:pic>
      <p:sp>
        <p:nvSpPr>
          <p:cNvPr id="205" name="Rectangle 204">
            <a:extLst>
              <a:ext uri="{FF2B5EF4-FFF2-40B4-BE49-F238E27FC236}">
                <a16:creationId xmlns:a16="http://schemas.microsoft.com/office/drawing/2014/main" id="{60B730E2-4B1B-D348-A1F5-8E9CB7A6C9A6}"/>
              </a:ext>
            </a:extLst>
          </p:cNvPr>
          <p:cNvSpPr/>
          <p:nvPr/>
        </p:nvSpPr>
        <p:spPr>
          <a:xfrm>
            <a:off x="35924999" y="896216"/>
            <a:ext cx="3606172" cy="3606172"/>
          </a:xfrm>
          <a:prstGeom prst="rect">
            <a:avLst/>
          </a:prstGeom>
          <a:solidFill>
            <a:srgbClr val="1053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 Box 240">
            <a:extLst>
              <a:ext uri="{FF2B5EF4-FFF2-40B4-BE49-F238E27FC236}">
                <a16:creationId xmlns:a16="http://schemas.microsoft.com/office/drawing/2014/main" id="{62B7E5DA-F14A-0C41-8238-5C6B88D98B89}"/>
              </a:ext>
            </a:extLst>
          </p:cNvPr>
          <p:cNvSpPr txBox="1">
            <a:spLocks noChangeArrowheads="1"/>
          </p:cNvSpPr>
          <p:nvPr/>
        </p:nvSpPr>
        <p:spPr bwMode="auto">
          <a:xfrm>
            <a:off x="35566073" y="2320773"/>
            <a:ext cx="4324024" cy="659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18227" tIns="21673" rIns="236454" bIns="21673">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lgn="ctr">
              <a:buNone/>
            </a:pPr>
            <a:r>
              <a:rPr lang="en-US" altLang="x-none" dirty="0">
                <a:solidFill>
                  <a:schemeClr val="tx1"/>
                </a:solidFill>
                <a:latin typeface="Calibri" charset="0"/>
                <a:ea typeface="Calibri" charset="0"/>
                <a:cs typeface="Calibri" charset="0"/>
              </a:rPr>
              <a:t>Institution Logo</a:t>
            </a:r>
          </a:p>
        </p:txBody>
      </p:sp>
      <p:pic>
        <p:nvPicPr>
          <p:cNvPr id="4" name="Picture 3">
            <a:extLst>
              <a:ext uri="{FF2B5EF4-FFF2-40B4-BE49-F238E27FC236}">
                <a16:creationId xmlns:a16="http://schemas.microsoft.com/office/drawing/2014/main" id="{E8048A71-DFEC-7243-90F8-D93BCD6F96C1}"/>
              </a:ext>
            </a:extLst>
          </p:cNvPr>
          <p:cNvPicPr>
            <a:picLocks noChangeAspect="1"/>
          </p:cNvPicPr>
          <p:nvPr/>
        </p:nvPicPr>
        <p:blipFill>
          <a:blip r:embed="rId5"/>
          <a:srcRect/>
          <a:stretch/>
        </p:blipFill>
        <p:spPr>
          <a:xfrm>
            <a:off x="329739" y="27535081"/>
            <a:ext cx="2093580" cy="2353115"/>
          </a:xfrm>
          <a:prstGeom prst="rect">
            <a:avLst/>
          </a:prstGeom>
        </p:spPr>
      </p:pic>
      <p:pic>
        <p:nvPicPr>
          <p:cNvPr id="6" name="Picture 5" descr="A screenshot of a cell phone&#10;&#10;Description automatically generated">
            <a:extLst>
              <a:ext uri="{FF2B5EF4-FFF2-40B4-BE49-F238E27FC236}">
                <a16:creationId xmlns:a16="http://schemas.microsoft.com/office/drawing/2014/main" id="{4B9B7EE6-52AA-BB4D-8C0E-960303BA6042}"/>
              </a:ext>
            </a:extLst>
          </p:cNvPr>
          <p:cNvPicPr>
            <a:picLocks noChangeAspect="1"/>
          </p:cNvPicPr>
          <p:nvPr/>
        </p:nvPicPr>
        <p:blipFill>
          <a:blip r:embed="rId6"/>
          <a:stretch>
            <a:fillRect/>
          </a:stretch>
        </p:blipFill>
        <p:spPr>
          <a:xfrm>
            <a:off x="37703919" y="27575003"/>
            <a:ext cx="4907787" cy="2341434"/>
          </a:xfrm>
          <a:prstGeom prst="rect">
            <a:avLst/>
          </a:prstGeom>
        </p:spPr>
      </p:pic>
      <p:sp>
        <p:nvSpPr>
          <p:cNvPr id="207" name="Line 23">
            <a:extLst>
              <a:ext uri="{FF2B5EF4-FFF2-40B4-BE49-F238E27FC236}">
                <a16:creationId xmlns:a16="http://schemas.microsoft.com/office/drawing/2014/main" id="{BE33E6F8-5CFB-A547-97CD-D4CB59D0156F}"/>
              </a:ext>
            </a:extLst>
          </p:cNvPr>
          <p:cNvSpPr>
            <a:spLocks noChangeShapeType="1"/>
          </p:cNvSpPr>
          <p:nvPr/>
        </p:nvSpPr>
        <p:spPr bwMode="auto">
          <a:xfrm flipV="1">
            <a:off x="-61119" y="30350776"/>
            <a:ext cx="42794238" cy="9906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buNone/>
            </a:pPr>
            <a:endParaRPr lang="en-US" sz="3957"/>
          </a:p>
        </p:txBody>
      </p:sp>
    </p:spTree>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botX Forum Poster Template" id="{1B80142F-0140-8D42-9C7D-C6CE2412631B}" vid="{6AB8A4E1-6B66-9C45-9914-F098BEB8CC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3DA488BD9972A49B8158214EEA422C8" ma:contentTypeVersion="17" ma:contentTypeDescription="Create a new document." ma:contentTypeScope="" ma:versionID="08e51c9fd65cd803ef32431e1418e527">
  <xsd:schema xmlns:xsd="http://www.w3.org/2001/XMLSchema" xmlns:xs="http://www.w3.org/2001/XMLSchema" xmlns:p="http://schemas.microsoft.com/office/2006/metadata/properties" xmlns:ns2="45f10bb7-0041-464d-95e9-11ebb6f81ff4" xmlns:ns3="3f633945-f43d-436e-b7c7-e7e6739f91ae" targetNamespace="http://schemas.microsoft.com/office/2006/metadata/properties" ma:root="true" ma:fieldsID="e5afcc6e2a61abe63587b1707d63452d" ns2:_="" ns3:_="">
    <xsd:import namespace="45f10bb7-0041-464d-95e9-11ebb6f81ff4"/>
    <xsd:import namespace="3f633945-f43d-436e-b7c7-e7e6739f91ae"/>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f10bb7-0041-464d-95e9-11ebb6f81ff4"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f633945-f43d-436e-b7c7-e7e6739f91ae" elementFormDefault="qualified">
    <xsd:import namespace="http://schemas.microsoft.com/office/2006/documentManagement/types"/>
    <xsd:import namespace="http://schemas.microsoft.com/office/infopath/2007/PartnerControls"/>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igrationWizIdPermissionLevels xmlns="45f10bb7-0041-464d-95e9-11ebb6f81ff4" xsi:nil="true"/>
    <MigrationWizIdPermissions xmlns="45f10bb7-0041-464d-95e9-11ebb6f81ff4" xsi:nil="true"/>
    <MigrationWizId xmlns="45f10bb7-0041-464d-95e9-11ebb6f81ff4" xsi:nil="true"/>
    <MigrationWizIdDocumentLibraryPermissions xmlns="45f10bb7-0041-464d-95e9-11ebb6f81ff4" xsi:nil="true"/>
    <MigrationWizIdSecurityGroups xmlns="45f10bb7-0041-464d-95e9-11ebb6f81ff4" xsi:nil="true"/>
  </documentManagement>
</p:properties>
</file>

<file path=customXml/itemProps1.xml><?xml version="1.0" encoding="utf-8"?>
<ds:datastoreItem xmlns:ds="http://schemas.openxmlformats.org/officeDocument/2006/customXml" ds:itemID="{B3BA39C0-9B12-48E1-B79C-1C2386815A6D}">
  <ds:schemaRefs>
    <ds:schemaRef ds:uri="http://schemas.microsoft.com/sharepoint/v3/contenttype/forms"/>
  </ds:schemaRefs>
</ds:datastoreItem>
</file>

<file path=customXml/itemProps2.xml><?xml version="1.0" encoding="utf-8"?>
<ds:datastoreItem xmlns:ds="http://schemas.openxmlformats.org/officeDocument/2006/customXml" ds:itemID="{46A34858-17C4-4B24-A461-1C8BC9663B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f10bb7-0041-464d-95e9-11ebb6f81ff4"/>
    <ds:schemaRef ds:uri="3f633945-f43d-436e-b7c7-e7e6739f91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9E2A78-D94C-4906-AC5F-A88FD9BAD53C}">
  <ds:schemaRefs>
    <ds:schemaRef ds:uri="http://schemas.microsoft.com/office/infopath/2007/PartnerControls"/>
    <ds:schemaRef ds:uri="http://schemas.openxmlformats.org/package/2006/metadata/core-properties"/>
    <ds:schemaRef ds:uri="http://schemas.microsoft.com/office/2006/documentManagement/types"/>
    <ds:schemaRef ds:uri="45f10bb7-0041-464d-95e9-11ebb6f81ff4"/>
    <ds:schemaRef ds:uri="http://schemas.microsoft.com/office/2006/metadata/properties"/>
    <ds:schemaRef ds:uri="http://purl.org/dc/terms/"/>
    <ds:schemaRef ds:uri="http://www.w3.org/XML/1998/namespace"/>
    <ds:schemaRef ds:uri="3f633945-f43d-436e-b7c7-e7e6739f91a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RobotX Forum Poster Template</Template>
  <TotalTime>79</TotalTime>
  <Words>559</Words>
  <Application>Microsoft Macintosh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Default Design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Janelle Curtis</dc:creator>
  <cp:lastModifiedBy>Julianna Smith</cp:lastModifiedBy>
  <cp:revision>6</cp:revision>
  <cp:lastPrinted>2017-11-16T17:55:13Z</cp:lastPrinted>
  <dcterms:created xsi:type="dcterms:W3CDTF">2017-11-16T18:07:55Z</dcterms:created>
  <dcterms:modified xsi:type="dcterms:W3CDTF">2019-10-07T17:14:54Z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0x01010043DA488BD9972A49B8158214EEA422C8</vt:lpwstr>
  </property>
</Properties>
</file>