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8C"/>
    <a:srgbClr val="F8941C"/>
    <a:srgbClr val="1F4B75"/>
    <a:srgbClr val="BBD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4EE4A6-8081-C341-B150-4D37D41254E7}" v="62" dt="2021-01-19T21:16:20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7"/>
    <p:restoredTop sz="94690"/>
  </p:normalViewPr>
  <p:slideViewPr>
    <p:cSldViewPr snapToGrid="0" snapToObjects="1">
      <p:cViewPr varScale="1">
        <p:scale>
          <a:sx n="21" d="100"/>
          <a:sy n="21" d="100"/>
        </p:scale>
        <p:origin x="1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Groark" userId="9bc1fe3c-a83f-458c-9a4f-1c254807983e" providerId="ADAL" clId="{0E4EE4A6-8081-C341-B150-4D37D41254E7}"/>
    <pc:docChg chg="modSld">
      <pc:chgData name="Lindsey Groark" userId="9bc1fe3c-a83f-458c-9a4f-1c254807983e" providerId="ADAL" clId="{0E4EE4A6-8081-C341-B150-4D37D41254E7}" dt="2021-01-22T02:02:06.493" v="0" actId="2085"/>
      <pc:docMkLst>
        <pc:docMk/>
      </pc:docMkLst>
      <pc:sldChg chg="modSp mod">
        <pc:chgData name="Lindsey Groark" userId="9bc1fe3c-a83f-458c-9a4f-1c254807983e" providerId="ADAL" clId="{0E4EE4A6-8081-C341-B150-4D37D41254E7}" dt="2021-01-22T02:02:06.493" v="0" actId="2085"/>
        <pc:sldMkLst>
          <pc:docMk/>
          <pc:sldMk cId="3146759860" sldId="257"/>
        </pc:sldMkLst>
        <pc:spChg chg="mod">
          <ac:chgData name="Lindsey Groark" userId="9bc1fe3c-a83f-458c-9a4f-1c254807983e" providerId="ADAL" clId="{0E4EE4A6-8081-C341-B150-4D37D41254E7}" dt="2021-01-22T02:02:06.493" v="0" actId="2085"/>
          <ac:spMkLst>
            <pc:docMk/>
            <pc:sldMk cId="3146759860" sldId="257"/>
            <ac:spMk id="4" creationId="{FC0C9746-2778-7846-A4B2-AE145DE06A01}"/>
          </ac:spMkLst>
        </pc:spChg>
      </pc:sldChg>
    </pc:docChg>
  </pc:docChgLst>
  <pc:docChgLst>
    <pc:chgData name="Julianna Smith" userId="S::jsmith@robonation.org::8b09d85f-1541-4dcd-b88f-83f878754105" providerId="AD" clId="Web-{63F92943-5C34-7B5C-529C-56A5A0B50453}"/>
    <pc:docChg chg="modSld">
      <pc:chgData name="Julianna Smith" userId="S::jsmith@robonation.org::8b09d85f-1541-4dcd-b88f-83f878754105" providerId="AD" clId="Web-{63F92943-5C34-7B5C-529C-56A5A0B50453}" dt="2021-01-20T17:30:26.773" v="1"/>
      <pc:docMkLst>
        <pc:docMk/>
      </pc:docMkLst>
      <pc:sldChg chg="modSp">
        <pc:chgData name="Julianna Smith" userId="S::jsmith@robonation.org::8b09d85f-1541-4dcd-b88f-83f878754105" providerId="AD" clId="Web-{63F92943-5C34-7B5C-529C-56A5A0B50453}" dt="2021-01-20T17:30:26.773" v="1"/>
        <pc:sldMkLst>
          <pc:docMk/>
          <pc:sldMk cId="3146759860" sldId="257"/>
        </pc:sldMkLst>
        <pc:spChg chg="mod">
          <ac:chgData name="Julianna Smith" userId="S::jsmith@robonation.org::8b09d85f-1541-4dcd-b88f-83f878754105" providerId="AD" clId="Web-{63F92943-5C34-7B5C-529C-56A5A0B50453}" dt="2021-01-20T17:30:26.773" v="1"/>
          <ac:spMkLst>
            <pc:docMk/>
            <pc:sldMk cId="3146759860" sldId="257"/>
            <ac:spMk id="4" creationId="{FC0C9746-2778-7846-A4B2-AE145DE06A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5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9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7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3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4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3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4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7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4AAF-9B1D-944A-978D-09B3A6A57631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765DD-874D-6A4C-A0C5-4D74A372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2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13"/>
            <a:ext cx="43891200" cy="6668559"/>
          </a:xfrm>
          <a:prstGeom prst="rect">
            <a:avLst/>
          </a:prstGeom>
          <a:solidFill>
            <a:srgbClr val="1F4B75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312702A-7CEE-CB40-852D-A5153FC82698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224125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13"/>
            <a:ext cx="43891200" cy="6668559"/>
          </a:xfrm>
          <a:prstGeom prst="rect">
            <a:avLst/>
          </a:prstGeom>
          <a:solidFill>
            <a:srgbClr val="BADD8C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626F8D-EF11-F846-AE9C-A2AB0B8CCB91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3146759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6668559"/>
          </a:xfrm>
          <a:prstGeom prst="rect">
            <a:avLst/>
          </a:prstGeom>
          <a:solidFill>
            <a:srgbClr val="1F4B75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rgbClr val="BBD236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DBB25E-D3A3-9B4D-BCF1-DB56F0D2ADA4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115046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3891200" cy="6668559"/>
          </a:xfrm>
          <a:prstGeom prst="rect">
            <a:avLst/>
          </a:prstGeom>
          <a:solidFill>
            <a:srgbClr val="1F4B75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667958-48D9-4744-B462-026BD920E86D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67947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BAE564A8-CF7C-7642-9DDF-C6CEF4A0C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599105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Acknowledgements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0C9746-2778-7846-A4B2-AE145DE06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13"/>
            <a:ext cx="43891200" cy="6668559"/>
          </a:xfrm>
          <a:prstGeom prst="rect">
            <a:avLst/>
          </a:prstGeom>
          <a:solidFill>
            <a:schemeClr val="bg1">
              <a:lumMod val="75000"/>
              <a:alpha val="44000"/>
            </a:schemeClr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 smtId="4294967295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31FE7DC0-3A04-3544-AB19-43B11F5E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8329430"/>
            <a:ext cx="9339943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Synthesize your project and provide an overview.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select the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 have a hypothesis or anticipated outcome?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6E9CF-ECF5-3148-96D3-F3A9F458C5F2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 smtId="4294967295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115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 Title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85DF4C1D-8F06-C74B-A67B-1BED551529A6}"/>
              </a:ext>
            </a:extLst>
          </p:cNvPr>
          <p:cNvSpPr txBox="1"/>
          <p:nvPr/>
        </p:nvSpPr>
        <p:spPr>
          <a:xfrm>
            <a:off x="3657600" y="4115931"/>
            <a:ext cx="36576000" cy="212365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 smtId="4294967295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Team Name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Organization Affiliation &amp; Location (City, State, Country)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FE969A7E-A1FA-4347-9991-B34B229E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291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How did you approach your project? Why?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your approach evolve over time?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materials did you use?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Show us in pictures or other graphics.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898B3BFD-708B-0E4A-A5E7-EBDEB7482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25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were your findings?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Did anything surprise you?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lessons did you learn?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graphs, tables, images to share your results.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B7126C40-A08B-2548-9E1B-AFC59335C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26981671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Who helped conduct this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Are there organizations or individuals you want to recognize?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Include any references in this section.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0614D5F0-D0E7-2841-BF20-30506672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7" y="7026315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   Abstract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196354-D134-944C-81E9-32674DE19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41" y="18545228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Background &amp; Motivation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1D6DB4C-919F-9845-8736-7C06B45DD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6398177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Next Steps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8D1DA9-8AFD-9349-96A0-D337EEB4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Methodology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FE9CF5-99F3-9D4C-B39F-F5365443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797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Results &amp; Discussion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FAD436-8CA2-204F-BD6A-E1E2FB6B3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7026313"/>
            <a:ext cx="9601200" cy="864189"/>
          </a:xfrm>
          <a:prstGeom prst="rect">
            <a:avLst/>
          </a:prstGeom>
          <a:solidFill>
            <a:srgbClr val="1F4B75"/>
          </a:solidFill>
          <a:ln>
            <a:noFill/>
          </a:ln>
        </p:spPr>
        <p:txBody>
          <a:bodyPr wrap="square" lIns="91418" tIns="45709" rIns="91418" bIns="45709">
            <a:spAutoFit/>
          </a:bodyPr>
          <a:lstStyle>
            <a:defPPr>
              <a:defRPr lang="en-US" kern="1200"/>
            </a:defPPr>
            <a:lvl1pPr eaLnBrk="0" hangingPunct="0">
              <a:lnSpc>
                <a:spcPct val="110000"/>
              </a:lnSpc>
              <a:defRPr sz="4800" b="1">
                <a:solidFill>
                  <a:schemeClr val="bg1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defRPr>
            </a:lvl1pPr>
            <a:lvl2pPr eaLnBrk="0" hangingPunct="0">
              <a:defRPr sz="2000"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latin typeface="Arial"/>
                <a:ea typeface="ＭＳ Ｐゴシック" pitchFamily="-106" charset="-128"/>
              </a:defRPr>
            </a:lvl9pPr>
          </a:lstStyle>
          <a:p>
            <a:r>
              <a:rPr lang="en-US" dirty="0"/>
              <a:t>   Conclusion</a:t>
            </a: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212A14EB-F3E0-CE41-91BE-DC3E4AC41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398" y="1975686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did you pick this project?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Why is it important?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Provide general background information to give readers context.</a:t>
            </a:r>
          </a:p>
        </p:txBody>
      </p:sp>
      <p:sp>
        <p:nvSpPr>
          <p:cNvPr id="31" name="TextBox 19">
            <a:extLst>
              <a:ext uri="{FF2B5EF4-FFF2-40B4-BE49-F238E27FC236}">
                <a16:creationId xmlns:a16="http://schemas.microsoft.com/office/drawing/2014/main" id="{AE20A982-2D66-D34F-904D-24E3676A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Summarize the objective and results of your project.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impact did your project have on you? On your community?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7D38A7A6-85DC-E245-A158-EF6D80E1C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17653550"/>
            <a:ext cx="9601200" cy="210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 smtId="4294967295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Add your text, graphics, and charts here. Consider the following: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What’s next for your project?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What questions stem from this project that you’d like to explore next?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Open Sans" panose="020B060603050402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638270-F3F5-CD46-80C9-4B0234E6855F}"/>
              </a:ext>
            </a:extLst>
          </p:cNvPr>
          <p:cNvSpPr txBox="1"/>
          <p:nvPr/>
        </p:nvSpPr>
        <p:spPr>
          <a:xfrm>
            <a:off x="0" y="25892085"/>
            <a:ext cx="27216745" cy="3631763"/>
          </a:xfrm>
          <a:prstGeom prst="rect">
            <a:avLst/>
          </a:prstGeom>
          <a:solidFill>
            <a:srgbClr val="F8941C"/>
          </a:solidFill>
        </p:spPr>
        <p:txBody>
          <a:bodyPr wrap="square" rtlCol="0">
            <a:spAutoFit/>
          </a:bodyPr>
          <a:lstStyle/>
          <a:p>
            <a:r>
              <a:rPr lang="en-US" sz="11500" dirty="0"/>
              <a:t>Use this template as inspiration – change the format, colors, and layout to fit your project!</a:t>
            </a:r>
          </a:p>
        </p:txBody>
      </p:sp>
    </p:spTree>
    <p:extLst>
      <p:ext uri="{BB962C8B-B14F-4D97-AF65-F5344CB8AC3E}">
        <p14:creationId xmlns:p14="http://schemas.microsoft.com/office/powerpoint/2010/main" val="3326408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Levels xmlns="45f10bb7-0041-464d-95e9-11ebb6f81ff4" xsi:nil="true"/>
    <MigrationWizIdPermissions xmlns="45f10bb7-0041-464d-95e9-11ebb6f81ff4" xsi:nil="true"/>
    <MigrationWizId xmlns="45f10bb7-0041-464d-95e9-11ebb6f81ff4" xsi:nil="true"/>
    <MigrationWizIdDocumentLibraryPermissions xmlns="45f10bb7-0041-464d-95e9-11ebb6f81ff4" xsi:nil="true"/>
    <MigrationWizIdSecurityGroups xmlns="45f10bb7-0041-464d-95e9-11ebb6f81ff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A488BD9972A49B8158214EEA422C8" ma:contentTypeVersion="18" ma:contentTypeDescription="Create a new document." ma:contentTypeScope="" ma:versionID="7e4527b9cc86a254486ba074fe6edcb3">
  <xsd:schema xmlns:xsd="http://www.w3.org/2001/XMLSchema" xmlns:xs="http://www.w3.org/2001/XMLSchema" xmlns:p="http://schemas.microsoft.com/office/2006/metadata/properties" xmlns:ns2="45f10bb7-0041-464d-95e9-11ebb6f81ff4" xmlns:ns3="3f633945-f43d-436e-b7c7-e7e6739f91ae" targetNamespace="http://schemas.microsoft.com/office/2006/metadata/properties" ma:root="true" ma:fieldsID="27254de6c7acf62c69f4dfa6cb97af00" ns2:_="" ns3:_="">
    <xsd:import namespace="45f10bb7-0041-464d-95e9-11ebb6f81ff4"/>
    <xsd:import namespace="3f633945-f43d-436e-b7c7-e7e6739f91a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10bb7-0041-464d-95e9-11ebb6f81ff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33945-f43d-436e-b7c7-e7e6739f91ae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F9AA65-245F-4D46-B3F1-2E98FC8CF5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B4B7B8-1543-4294-B0CE-56CB53CAB9D7}">
  <ds:schemaRefs>
    <ds:schemaRef ds:uri="3f633945-f43d-436e-b7c7-e7e6739f91ae"/>
    <ds:schemaRef ds:uri="45f10bb7-0041-464d-95e9-11ebb6f81ff4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79594C-AE2E-4583-A455-5CE23D58524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7583</TotalTime>
  <Words>1585</Words>
  <Application>Microsoft Macintosh PowerPoint</Application>
  <PresentationFormat>Custom</PresentationFormat>
  <Paragraphs>230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Groark</dc:creator>
  <cp:lastModifiedBy>Lindsey Groark</cp:lastModifiedBy>
  <cp:revision>3</cp:revision>
  <dcterms:created xsi:type="dcterms:W3CDTF">2021-01-14T14:52:41Z</dcterms:created>
  <dcterms:modified xsi:type="dcterms:W3CDTF">2021-01-22T02:02:08Z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0x01010043DA488BD9972A49B8158214EEA422C8</vt:lpwstr>
  </property>
</Properties>
</file>